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442" r:id="rId2"/>
    <p:sldId id="2454" r:id="rId3"/>
    <p:sldId id="2456" r:id="rId4"/>
    <p:sldId id="2451" r:id="rId5"/>
    <p:sldId id="2452" r:id="rId6"/>
    <p:sldId id="2453" r:id="rId7"/>
    <p:sldId id="2430" r:id="rId8"/>
    <p:sldId id="2455" r:id="rId9"/>
    <p:sldId id="2359" r:id="rId10"/>
    <p:sldId id="2448" r:id="rId11"/>
    <p:sldId id="243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704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41"/>
        <p:guide orient="horz" pos="2704"/>
        <p:guide orient="horz" pos="663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/>
              <a:t>머신러닝</a:t>
            </a:r>
            <a:r>
              <a:rPr lang="en-US" altLang="ko-KR"/>
              <a:t>(3</a:t>
            </a:r>
            <a:r>
              <a:rPr lang="ko-KR" altLang="en-US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</a:t>
            </a:r>
            <a:r>
              <a:rPr lang="en-US" altLang="ko-KR"/>
              <a:t>3</a:t>
            </a:r>
            <a:r>
              <a:rPr lang="ko-KR" altLang="en-US"/>
              <a:t>부</a:t>
            </a:r>
            <a:r>
              <a:rPr lang="en-US" altLang="ko-KR"/>
              <a:t>]</a:t>
            </a:r>
            <a:r>
              <a:rPr lang="en-US"/>
              <a:t> </a:t>
            </a:r>
            <a:r>
              <a:rPr lang="ko-KR" altLang="en-US"/>
              <a:t>부록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42E81E-EE1D-48F9-BFBF-4A386317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APPENDIX D</a:t>
            </a:r>
            <a:r>
              <a:rPr lang="en-US" altLang="ko-KR" sz="3200"/>
              <a:t>: </a:t>
            </a:r>
            <a:r>
              <a:rPr lang="ko-KR" altLang="en-US" sz="3200"/>
              <a:t>특수한 데이터 구조</a:t>
            </a:r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BF8342B-7B13-4361-912E-C6B10B3B03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502901" cy="463073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D.1 </a:t>
            </a:r>
            <a:r>
              <a:rPr lang="ko-KR" altLang="en-US" sz="2000"/>
              <a:t>문자열</a:t>
            </a: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D.2 </a:t>
            </a:r>
            <a:r>
              <a:rPr lang="ko-KR" altLang="en-US" sz="2000"/>
              <a:t>래그드 텐서</a:t>
            </a: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D.3 </a:t>
            </a:r>
            <a:r>
              <a:rPr lang="ko-KR" altLang="en-US" sz="2000"/>
              <a:t>희소 텐서</a:t>
            </a: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D.4 </a:t>
            </a:r>
            <a:r>
              <a:rPr lang="ko-KR" altLang="en-US" sz="2000"/>
              <a:t>텐서 배열</a:t>
            </a: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D.5 </a:t>
            </a:r>
            <a:r>
              <a:rPr lang="ko-KR" altLang="en-US" sz="2000"/>
              <a:t>집합</a:t>
            </a: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D.6 </a:t>
            </a:r>
            <a:r>
              <a:rPr lang="ko-KR" altLang="en-US" sz="2000"/>
              <a:t>큐</a:t>
            </a:r>
            <a:endParaRPr lang="en-US" altLang="ko-KR" sz="20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7C61E2BD-618A-50EE-929F-D1849886A0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18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42E81E-EE1D-48F9-BFBF-4A386317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APPENDIX E</a:t>
            </a:r>
            <a:r>
              <a:rPr lang="en-US" altLang="ko-KR" sz="3200"/>
              <a:t>: </a:t>
            </a:r>
            <a:r>
              <a:rPr lang="ko-KR" altLang="en-US" sz="3200"/>
              <a:t>텐서플로 그래프</a:t>
            </a:r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BF8342B-7B13-4361-912E-C6B10B3B03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502901" cy="463073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E.1 TF </a:t>
            </a:r>
            <a:r>
              <a:rPr lang="ko-KR" altLang="en-US" sz="2000"/>
              <a:t>함수와 콘크리트 함수</a:t>
            </a: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E.2 </a:t>
            </a:r>
            <a:r>
              <a:rPr lang="ko-KR" altLang="en-US" sz="2000"/>
              <a:t>함수 정의와 함수 그래프 탐험하기</a:t>
            </a: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E.3 </a:t>
            </a:r>
            <a:r>
              <a:rPr lang="ko-KR" altLang="en-US" sz="2000"/>
              <a:t>트레이싱 자세히 보기</a:t>
            </a: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E.4 </a:t>
            </a:r>
            <a:r>
              <a:rPr lang="ko-KR" altLang="en-US" sz="2000"/>
              <a:t>오토그래프로 제어 흐름 표현하기</a:t>
            </a: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E.5 TF </a:t>
            </a:r>
            <a:r>
              <a:rPr lang="ko-KR" altLang="en-US" sz="2000"/>
              <a:t>함수에서 변수와 다른 리소스 다루기</a:t>
            </a: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E.6 </a:t>
            </a:r>
            <a:r>
              <a:rPr lang="ko-KR" altLang="en-US" sz="2000"/>
              <a:t>케라스로 </a:t>
            </a:r>
            <a:r>
              <a:rPr lang="en-US" altLang="ko-KR" sz="2000"/>
              <a:t>TF </a:t>
            </a:r>
            <a:r>
              <a:rPr lang="ko-KR" altLang="en-US" sz="2000"/>
              <a:t>함수 사용하기</a:t>
            </a:r>
            <a:r>
              <a:rPr lang="en-US" altLang="ko-KR" sz="2000"/>
              <a:t>(</a:t>
            </a:r>
            <a:r>
              <a:rPr lang="ko-KR" altLang="en-US" sz="2000"/>
              <a:t>또는 사용하지 않기</a:t>
            </a:r>
            <a:r>
              <a:rPr lang="en-US" altLang="ko-KR" sz="2000"/>
              <a:t>)</a:t>
            </a:r>
            <a:endParaRPr lang="en-US" altLang="ko-KR" sz="20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9827A53A-A922-3A9E-F81B-AA3433DC85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46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42E81E-EE1D-48F9-BFBF-4A386317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APPENDIX A: </a:t>
            </a:r>
            <a:r>
              <a:rPr lang="ko-KR" altLang="en-US" sz="3200" dirty="0"/>
              <a:t>연습문제 정답</a:t>
            </a:r>
            <a:endParaRPr lang="ko-KR" altLang="en-US" dirty="0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xmlns="" id="{68087B97-53A6-8766-289B-4CCF4C104B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19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42E81E-EE1D-48F9-BFBF-4A386317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APPENDIX B: </a:t>
            </a:r>
            <a:r>
              <a:rPr lang="ko-KR" altLang="en-US" sz="3200" dirty="0"/>
              <a:t>머신러닝 프로젝트 체크리스트</a:t>
            </a:r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BF8342B-7B13-4361-912E-C6B10B3B03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 </a:t>
            </a:r>
            <a:r>
              <a:rPr lang="ko-KR" altLang="en-US" dirty="0"/>
              <a:t>문제를 정의하고 큰 그림을 그립니다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2 </a:t>
            </a:r>
            <a:r>
              <a:rPr lang="ko-KR" altLang="en-US" dirty="0"/>
              <a:t>데이터를 수집합니다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3 </a:t>
            </a:r>
            <a:r>
              <a:rPr lang="ko-KR" altLang="en-US" dirty="0" err="1"/>
              <a:t>인사이트를</a:t>
            </a:r>
            <a:r>
              <a:rPr lang="ko-KR" altLang="en-US" dirty="0"/>
              <a:t> 얻기 위해 데이터를 탐색합니다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4 </a:t>
            </a:r>
            <a:r>
              <a:rPr lang="ko-KR" altLang="en-US" dirty="0"/>
              <a:t>데이터에 내재된 패턴이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알고리즘에 잘 드러나도록 데이터를 준비합니다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5 </a:t>
            </a:r>
            <a:r>
              <a:rPr lang="ko-KR" altLang="en-US" dirty="0"/>
              <a:t>여러 다른 모델을 시험해보고 가능성 있는 몇 개를 고릅니다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6 </a:t>
            </a:r>
            <a:r>
              <a:rPr lang="ko-KR" altLang="en-US" dirty="0"/>
              <a:t>모델을 미세 튜닝하고 이들을 연결해 최선의 솔루션을 만듭니다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7 </a:t>
            </a:r>
            <a:r>
              <a:rPr lang="ko-KR" altLang="en-US" dirty="0"/>
              <a:t>솔루션을 제시합니다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8 </a:t>
            </a:r>
            <a:r>
              <a:rPr lang="ko-KR" altLang="en-US" dirty="0"/>
              <a:t>시스템을 </a:t>
            </a:r>
            <a:r>
              <a:rPr lang="ko-KR" altLang="en-US" dirty="0" err="1"/>
              <a:t>론칭하고</a:t>
            </a:r>
            <a:r>
              <a:rPr lang="en-US" altLang="ko-KR" dirty="0"/>
              <a:t>, </a:t>
            </a:r>
            <a:r>
              <a:rPr lang="ko-KR" altLang="en-US" dirty="0"/>
              <a:t>모니터링하고</a:t>
            </a:r>
            <a:r>
              <a:rPr lang="en-US" altLang="ko-KR" dirty="0"/>
              <a:t>, </a:t>
            </a:r>
            <a:r>
              <a:rPr lang="ko-KR" altLang="en-US" dirty="0"/>
              <a:t>유지 보수합니다</a:t>
            </a:r>
            <a:r>
              <a:rPr lang="en-US" altLang="ko-KR" dirty="0"/>
              <a:t>.</a:t>
            </a:r>
            <a:endParaRPr lang="en-US" altLang="ko-KR" sz="48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2D5CB406-8027-54F5-4CD5-A7487A63F9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85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342E81E-EE1D-48F9-BFBF-4A386317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APPENDIX C: </a:t>
            </a:r>
            <a:r>
              <a:rPr lang="ko-KR" altLang="en-US" sz="3200"/>
              <a:t>자동 미분</a:t>
            </a:r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BF8342B-7B13-4361-912E-C6B10B3B03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502901" cy="4630738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C.1 </a:t>
            </a:r>
            <a:r>
              <a:rPr lang="ko-KR" altLang="en-US" sz="2000" dirty="0"/>
              <a:t>수동 미분</a:t>
            </a:r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2000" dirty="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C.2 </a:t>
            </a:r>
            <a:r>
              <a:rPr lang="ko-KR" altLang="en-US" sz="2000" dirty="0"/>
              <a:t>유한 차분 근사 </a:t>
            </a:r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2000" dirty="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C.3 </a:t>
            </a:r>
            <a:r>
              <a:rPr lang="ko-KR" altLang="en-US" sz="2000" dirty="0"/>
              <a:t>전진 모드 자동 미분</a:t>
            </a:r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ko-KR" altLang="en-US" sz="2000" dirty="0"/>
          </a:p>
          <a:p>
            <a:pPr marL="342900" lvl="1" indent="-342900">
              <a:lnSpc>
                <a:spcPts val="2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2000" dirty="0"/>
              <a:t>C.4 </a:t>
            </a:r>
            <a:r>
              <a:rPr lang="ko-KR" altLang="en-US" sz="2000" dirty="0"/>
              <a:t>후진 모드 자동 미분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7C61E2BD-618A-50EE-929F-D1849886A0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73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16896</TotalTime>
  <Words>873</Words>
  <Application>Microsoft Office PowerPoint</Application>
  <PresentationFormat>사용자 지정</PresentationFormat>
  <Paragraphs>135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APPENDIX A: 연습문제 정답</vt:lpstr>
      <vt:lpstr>APPENDIX B: 머신러닝 프로젝트 체크리스트</vt:lpstr>
      <vt:lpstr>APPENDIX C: 자동 미분</vt:lpstr>
      <vt:lpstr>APPENDIX D: 특수한 데이터 구조</vt:lpstr>
      <vt:lpstr>APPENDIX E: 텐서플로 그래프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499</cp:revision>
  <dcterms:created xsi:type="dcterms:W3CDTF">2020-01-31T07:25:46Z</dcterms:created>
  <dcterms:modified xsi:type="dcterms:W3CDTF">2023-10-16T05:43:59Z</dcterms:modified>
</cp:coreProperties>
</file>