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yZ1xbORqdE0TIDXDbfkiITduu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97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8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8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18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0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0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자료구조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04-2 배열과 연결 리스트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152878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리스트(7)</a:t>
            </a:r>
            <a:endParaRPr/>
          </a:p>
        </p:txBody>
      </p:sp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연결 리스트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연결 리스트(linked list) - 노드의 모음으로 구성된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노드(node)</a:t>
            </a:r>
            <a:endParaRPr/>
          </a:p>
          <a:p>
            <a:pPr indent="0" lvl="3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①저장하고자 하는 데이터(들)와 </a:t>
            </a:r>
            <a:br>
              <a:rPr lang="ko-KR"/>
            </a:br>
            <a:r>
              <a:rPr lang="ko-KR"/>
              <a:t>②다음 노드의 위치(메모리 상의 주소) 정보를 포함하는 연결 리스트의 구성 단위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 리스트는 기본적으로 모든 노드들이 한 쪽 방향으로 꼬리에 꼬리를 무는 형태로 구성되어 있다는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 연결 리스트의 첫 번째 노드는 헤드(head), 마지막 노드는 꼬리(tail)라고 부름</a:t>
            </a:r>
            <a:endParaRPr/>
          </a:p>
        </p:txBody>
      </p:sp>
      <p:sp>
        <p:nvSpPr>
          <p:cNvPr id="143" name="Google Shape;143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954" y="2852738"/>
            <a:ext cx="2266766" cy="140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리스트(8)</a:t>
            </a:r>
            <a:endParaRPr/>
          </a:p>
        </p:txBody>
      </p:sp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연결 리스트를 구성하는 모든 노드는 반드시 메모리 내에 순차적으로 저장되어 있을 필요가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연속적으로 구성되어 있는 데이터를 불연속적으로 저장할 때 유용하게 사용</a:t>
            </a:r>
            <a:endParaRPr/>
          </a:p>
        </p:txBody>
      </p:sp>
      <p:sp>
        <p:nvSpPr>
          <p:cNvPr id="153" name="Google Shape;153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078" y="1868749"/>
            <a:ext cx="6725844" cy="235702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/>
          <p:nvPr/>
        </p:nvSpPr>
        <p:spPr>
          <a:xfrm>
            <a:off x="4000871" y="4724685"/>
            <a:ext cx="4042299" cy="646986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‘더 이상의 노드가 없음’은 NULL로 표기함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리스트(9)</a:t>
            </a:r>
            <a:endParaRPr/>
          </a:p>
        </p:txBody>
      </p:sp>
      <p:sp>
        <p:nvSpPr>
          <p:cNvPr id="162" name="Google Shape;162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배열의 경우 인덱스가 주어진다면 요소에 접근하는 시간이 일정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연결 리스트에서 특정 요소에 접근할 때는 앞에서부터 순차적으로 접근할 수밖에 없기 때문에 </a:t>
            </a:r>
            <a:br>
              <a:rPr lang="ko-KR"/>
            </a:br>
            <a:r>
              <a:rPr lang="ko-KR"/>
              <a:t>O(n)이 소요</a:t>
            </a:r>
            <a:endParaRPr/>
          </a:p>
        </p:txBody>
      </p:sp>
      <p:sp>
        <p:nvSpPr>
          <p:cNvPr id="164" name="Google Shape;164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450" y="2126201"/>
            <a:ext cx="9797100" cy="1629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리스트(10)</a:t>
            </a:r>
            <a:endParaRPr/>
          </a:p>
        </p:txBody>
      </p:sp>
      <p:sp>
        <p:nvSpPr>
          <p:cNvPr id="172" name="Google Shape;172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연결 리스트는 배열에 비해 추가 및 삭제 연산에서 강점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 리스트는 중간에 요소를 추가하거나 삭제하는 연산에서 재정렬이 불필요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새로운 노드를 삽입 혹은 삭제할 위치가 주어지면 노드의 위치를 막론하고 노드에 접근하는 시간이 </a:t>
            </a:r>
            <a:br>
              <a:rPr lang="ko-KR"/>
            </a:br>
            <a:r>
              <a:rPr lang="ko-KR"/>
              <a:t>동일하므로 O(1)이 소요</a:t>
            </a:r>
            <a:endParaRPr/>
          </a:p>
        </p:txBody>
      </p:sp>
      <p:sp>
        <p:nvSpPr>
          <p:cNvPr id="174" name="Google Shape;174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020" y="2300228"/>
            <a:ext cx="7733560" cy="427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리스트(11)</a:t>
            </a:r>
            <a:endParaRPr/>
          </a:p>
        </p:txBody>
      </p:sp>
      <p:sp>
        <p:nvSpPr>
          <p:cNvPr id="182" name="Google Shape;182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3" name="Google Shape;183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싱글 연결 리스트(singly linked list)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쪽 방향으로 꼬리에 꼬리를 무는 형태를 띠는 기본적인 연결 리스트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특정 노드를 통해 ‘다음 노드’의 위치만 알 수 있고, ‘이전 노드'의 위치는 알기 어려움</a:t>
            </a:r>
            <a:br>
              <a:rPr lang="ko-KR"/>
            </a:br>
            <a:r>
              <a:rPr lang="ko-KR"/>
              <a:t>싱글 연결 리스트를 이용한 탐색은 단방향으로만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이중 연결 리스트(doubly linked list)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내에 다음 노드의 위치 정보뿐만 아니라 이전 노드의 위치 정보도 포함 - 양방향 탐색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단점 - 한 노드에 2개의 위치 정보(메모리 주소)를 저장해야 하므로 그만큼의 저장 공간이 더 필요</a:t>
            </a:r>
            <a:endParaRPr/>
          </a:p>
        </p:txBody>
      </p:sp>
      <p:sp>
        <p:nvSpPr>
          <p:cNvPr id="184" name="Google Shape;184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312" y="3562184"/>
            <a:ext cx="9691376" cy="154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리스트(12)</a:t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환형 연결 리스트(circular linked list) - 원형 연결 리스트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꼬리 노드(마지막)가 헤드 노드(첫 번째)를 가리켜 노드들이 원형으로 구성된 연결 리스트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이중 연결 리스트로도 환형 연결 리스트를 구현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헤드 노드의 이전 노드가 꼬리 노드를 가리키고, 헤드 노드의 다음 노드가 헤드 노드를 가리키도록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이러한 환형 연결 리스트는 모든 노드 데이터를 여러 차례 순회해야 할 때 유용하게 활용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969" y="1667568"/>
            <a:ext cx="9470062" cy="1185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0969" y="4555539"/>
            <a:ext cx="9470062" cy="1550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배열과 연결 리스트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배열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배열(array) - 일정한 메모리 공간을 차지하는 여러 요소들이 순차적으로 나열된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요소에는 0부터 시작하는 고유한 순서 번호인 인덱스(index)가 매겨짐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인덱스로 배열의 요소를 식별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469" y="2738760"/>
            <a:ext cx="6259062" cy="13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배열과 유사한 형태의 컴퓨터 부품 - RAM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RAM은 어떤 주소에 접근하든 접근 시간이 일정하며 배열도 마찬가지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인덱스를 통해 요소에 접근하는 시간은 요소의 개수와 무관하게 일정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빅 오 표기법으로 표현하면 O(1)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인덱스를 바탕으로 배열의 특정 요소에 접근하는 시간은 O(1)로 일정하며, 마찬가지로 인덱스를 </a:t>
            </a:r>
            <a:br>
              <a:rPr lang="ko-KR"/>
            </a:br>
            <a:r>
              <a:rPr lang="ko-KR"/>
              <a:t>바탕으로 특정 요소를 수정하는 시간 또한 일정한 O(1)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9562" y="3022146"/>
            <a:ext cx="39528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배열에서 ‘앞부터 차례대로 특정 요소가 있는지를 찾는 연산’을 시간 복잡도로 표현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‘서로 다른 N개의 데이터에서 특정 데이터를 찾는 프로그램’ 예제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0번 인덱스, 1번 인덱스, 2번 인덱스, ..., 원하는 데이터를 찾을 때까지 하나씩 배열의 인덱스를 탐색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요소가 N개라면 이러한 연산의 상한을 N으로 표현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시간 복잡도로 표현하면 O(n)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6157" y="2909267"/>
            <a:ext cx="289560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특정 요소를 추가하거나 삭제하는 경우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삽입 혹은 삭제 연산 후에 모든 요소들의 재정렬이 이루어진다고 가정했을 때 시간 복잡도는 대략 O(N) </a:t>
            </a:r>
            <a:br>
              <a:rPr lang="ko-KR"/>
            </a:br>
            <a:r>
              <a:rPr lang="ko-KR"/>
              <a:t>- 중간에 추가 혹은 삭제된 요소로 인해 이후의 요소들이 이동되어야 하기 때문임</a:t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2641" y="2086253"/>
            <a:ext cx="8486718" cy="373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배열은 (지금까지 예시에서 본 것처럼)기본적으로 한 쪽 방향으로 요소가 나열되는 일차원적인 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이차원, 삼차원 배열로 확장할 수도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이차원 배열 - ‘배열 속에 배열이 포함된 경우’ 2개의 인덱스로 요소를 식별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삼차원 배열 - ‘배열 속에 배열 속에 배열이 포함된 경우’ 3개의 인덱스로 요소를 식별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 상에 이차원 배열과 삼차원 배열은 다음과 같이 저장</a:t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046" y="2934068"/>
            <a:ext cx="9479908" cy="2747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04-2 </a:t>
            </a:r>
            <a:r>
              <a:rPr lang="ko-KR"/>
              <a:t>배열과 연결 리스트(6)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 flipH="1" rot="10800000">
            <a:off x="947738" y="1164557"/>
            <a:ext cx="10477499" cy="2794884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9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129" name="Google Shape;129;p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31" name="Google Shape;131;p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4" name="Google Shape;134;p9"/>
          <p:cNvSpPr txBox="1"/>
          <p:nvPr/>
        </p:nvSpPr>
        <p:spPr>
          <a:xfrm>
            <a:off x="947738" y="1303123"/>
            <a:ext cx="1047749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정적 배열과 동적 배열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정적 배열(static array) - 프로그램을 실행하기 전에 크기가 고정되어 있는 배열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정적 배열의 크기는 원칙적으로 프로그램 실행 도중에 바꾸지 못함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5개의 원소를 할당하도록 정적 배열을 선언했다면 실행 도중에는 6개 이상의 원소를 할당할 수 없음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동적 배열(dynamic array) - 실행 과정에서 크기가 변할 수 있는 배열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포함된 요소의 개수가 동적으로 변할 수 있는 특성 덕분에 프로그램을 실행하기 전에 배열의 크기를 알기 어려운 경우, 유연하게 요소의 개수를 조정해야 하는 경우에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[참고] 동적 배열을 벡터(vector)라는 이름으로 구현한 프로그래밍 언어도 있음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