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8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3" roundtripDataSignature="AMtx7mirwyUcGZNWObOXXBjnubbmUacT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9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9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9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9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1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1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네트워크 계층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03-2 IP 주소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주소(7)</a:t>
            </a:r>
            <a:endParaRPr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C 클래스 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 클래스의 네트워크 주소는 비트 ‘110’으로 시작하고 3옥텟, 호스트 주소는 1옥텟으로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이론상으로 2</a:t>
            </a:r>
            <a:r>
              <a:rPr baseline="30000" lang="ko-KR"/>
              <a:t>21</a:t>
            </a:r>
            <a:r>
              <a:rPr lang="ko-KR"/>
              <a:t>(2,097,152)개의 C 클래스 네트워크가 존재할 수 있고, 각 네트워크는 2</a:t>
            </a:r>
            <a:r>
              <a:rPr baseline="30000" lang="ko-KR"/>
              <a:t>8</a:t>
            </a:r>
            <a:r>
              <a:rPr lang="ko-KR"/>
              <a:t>(256)개의 호스트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 클래스로 나타낼 수 있는 IP 주소의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최솟값을 10진수로 표현하면 192.0.0.0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최댓값을 10진수로 표현하면 223.255.255.255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처음 옥텟의 주소가 192~223일 경우 C 클래스 주소임을 짐작</a:t>
            </a:r>
            <a:endParaRPr/>
          </a:p>
        </p:txBody>
      </p:sp>
      <p:sp>
        <p:nvSpPr>
          <p:cNvPr id="142" name="Google Shape;142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950" l="240" r="-239" t="67632"/>
          <a:stretch/>
        </p:blipFill>
        <p:spPr>
          <a:xfrm>
            <a:off x="1487488" y="1304925"/>
            <a:ext cx="6486618" cy="106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6553" y="4714836"/>
            <a:ext cx="72961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주소(8)</a:t>
            </a:r>
            <a:endParaRPr/>
          </a:p>
        </p:txBody>
      </p:sp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호스트의 주소 공간을 모두 사용할 수 있는 것은 아님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주소가 전부 0인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네트워크 자체를 의미하는 네트워크 주소로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주소가 전부 1인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브로드캐스트를 위한 주소로 사용</a:t>
            </a:r>
            <a:endParaRPr/>
          </a:p>
        </p:txBody>
      </p:sp>
      <p:sp>
        <p:nvSpPr>
          <p:cNvPr id="153" name="Google Shape;153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2" y="3190736"/>
            <a:ext cx="8677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주소(9)</a:t>
            </a:r>
            <a:endParaRPr/>
          </a:p>
        </p:txBody>
      </p:sp>
      <p:sp>
        <p:nvSpPr>
          <p:cNvPr id="161" name="Google Shape;161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할당 가능한 주소의 개수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 클래스는 이론상으로는 2</a:t>
            </a:r>
            <a:r>
              <a:rPr baseline="30000" lang="ko-KR"/>
              <a:t>24</a:t>
            </a:r>
            <a:r>
              <a:rPr lang="ko-KR"/>
              <a:t>(16,777,216)개의 주소를 호스트에 할당할 수 있지만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실제로 할당 가능한 주소는 16,777,216 - 2개인 16,777,214개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 클래스는 이론상 2</a:t>
            </a:r>
            <a:r>
              <a:rPr baseline="30000" lang="ko-KR"/>
              <a:t>16</a:t>
            </a:r>
            <a:r>
              <a:rPr lang="ko-KR"/>
              <a:t>(65,536)개의 주소를 호스트에 할당할 수 있지만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실제로 할당 가능한 주소는 65,536 - 2개인 65,534개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 클래스는 이론상 2</a:t>
            </a:r>
            <a:r>
              <a:rPr baseline="30000" lang="ko-KR"/>
              <a:t>8</a:t>
            </a:r>
            <a:r>
              <a:rPr lang="ko-KR"/>
              <a:t>(256)개의 주소를 호스트에 할당할 수 있지만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실제로 호스트에게 할당 가능한 주소는 256 - 2개인 254개</a:t>
            </a:r>
            <a:endParaRPr/>
          </a:p>
        </p:txBody>
      </p:sp>
      <p:sp>
        <p:nvSpPr>
          <p:cNvPr id="163" name="Google Shape;163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351" y="3737499"/>
            <a:ext cx="9735298" cy="215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주소(10)</a:t>
            </a:r>
            <a:endParaRPr/>
          </a:p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클래스리스 주소 체계(classless addressing)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 개념 없이(classless) 클래스에 구애받지 않고 네트워크의 영역을 나누어서 호스트에게 </a:t>
            </a:r>
            <a:br>
              <a:rPr lang="ko-KR"/>
            </a:br>
            <a:r>
              <a:rPr lang="ko-KR"/>
              <a:t>IP 주소 공간을 할당하는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클래스풀 주소 체계의 한계를 해결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클래스별 네트워크의 크기가 고정되어 있기에 여전히 다수의 IP 주소가 낭비될 가능성</a:t>
            </a:r>
            <a:endParaRPr/>
          </a:p>
        </p:txBody>
      </p:sp>
      <p:sp>
        <p:nvSpPr>
          <p:cNvPr id="173" name="Google Shape;173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807" y="3069954"/>
            <a:ext cx="7374386" cy="33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주소(11)</a:t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서브넷 마스크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클래스리스 주소 체계에서는 네트워크와 호스트를 구분 짓는 수단으로 서브넷 마스크를 이용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서브넷 마스크(subnet mask)는 IP 주소상에서 네트워크 주소는 1, 호스트 주소는 0으로 표기한 비트열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내의 부분적인 네트워크(서브네트워크 subnetwork)를 구분 짓는(마스크 mask) 비트열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서브네팅(subnetting) - 서브넷 마스크를 이용해 클래스를 원하는 크기로 더 잘게 쪼개어 사용하는 것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A, B, C 클래스의 기본 서브넷 마스크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 클래스: 255.0.0.0(11111111.00000000.00000000.00000000)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클래스: 255.255.0.0(11111111.11111111.00000000.00000000)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 클래스: 255.255.255.0(11111111.11111111.11111111.00000000)</a:t>
            </a:r>
            <a:endParaRPr/>
          </a:p>
        </p:txBody>
      </p:sp>
      <p:sp>
        <p:nvSpPr>
          <p:cNvPr id="183" name="Google Shape;183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주소(12)</a:t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서브네팅: 비트 AND 연산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서브넷 마스크를 이용해 네트워크 주소와 호스트 주소를 구분 짓는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주소와 서브넷 마스크를 비트 AND 연산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비트 AND 연산(bitwise AND operation) - 피연산자가 모두 1인 경우에는 1, 아닌 경우에는 0이 되는 연산</a:t>
            </a:r>
            <a:endParaRPr/>
          </a:p>
        </p:txBody>
      </p:sp>
      <p:sp>
        <p:nvSpPr>
          <p:cNvPr id="192" name="Google Shape;192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355" y="2709136"/>
            <a:ext cx="7889290" cy="245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주소(13)</a:t>
            </a:r>
            <a:endParaRPr/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비트 AND 연산의 예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61" y="1544916"/>
            <a:ext cx="4495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4">
            <a:alphaModFix/>
          </a:blip>
          <a:srcRect b="0" l="2800" r="2799" t="0"/>
          <a:stretch/>
        </p:blipFill>
        <p:spPr>
          <a:xfrm>
            <a:off x="840461" y="3422587"/>
            <a:ext cx="44958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7173" y="3460803"/>
            <a:ext cx="5593858" cy="20107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815097" y="3114810"/>
            <a:ext cx="4688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2진수로 표기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6088068" y="3122249"/>
            <a:ext cx="56720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비트 AND 연산 수행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 rot="5400000">
            <a:off x="2955970" y="3003825"/>
            <a:ext cx="177554" cy="2288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5644439" y="3764268"/>
            <a:ext cx="174556" cy="28220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주소(14)</a:t>
            </a:r>
            <a:endParaRPr/>
          </a:p>
        </p:txBody>
      </p:sp>
      <p:sp>
        <p:nvSpPr>
          <p:cNvPr id="216" name="Google Shape;216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사용된 서브넷 마스크에서 0이 8개이므로 호스트 주소는 8비트로 표현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실제로 할당 가능한 호스트 IP 주소는 192.168.219.1~192.168.219.254 (254 개)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주소가 모두 0인 네트워크 주소 192.168.219.0과 </a:t>
            </a:r>
            <a:br>
              <a:rPr lang="ko-KR"/>
            </a:br>
            <a:r>
              <a:rPr lang="ko-KR"/>
              <a:t>호스트 주소가 모두 1인 브로드캐스트 주소 192.168.219.255를 제외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클래스리스 주소 체계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클래스가 아니라 서브넷 마스크를 이용해 네트워크 주소와 호스트 주소를 구분하는 IP 주소 체계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서브넷 마스크와 IP 주소 간에 비트 AND 연산을 수행하면 IP 주소 내의 네트워크 주소를 파악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주소(15)</a:t>
            </a:r>
            <a:endParaRPr/>
          </a:p>
        </p:txBody>
      </p:sp>
      <p:sp>
        <p:nvSpPr>
          <p:cNvPr id="225" name="Google Shape;225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서브넷 마스크 표기: CIDR 표기법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10진수로 직접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255.255.255.0, 255.255.255.252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CIDR 표기법 CIDR(Classless Inter-Domain Routing notation)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‘IP 주소/서브넷 마스크상의 1의 개수’ 형식으로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C 클래스의 기본 서브넷 마스크는 255.255.255.0</a:t>
            </a:r>
            <a:br>
              <a:rPr lang="ko-KR"/>
            </a:br>
            <a:r>
              <a:rPr lang="ko-KR"/>
              <a:t> - 이를 2진수로 표기하면 11111111.11111111.11111111.00000000 (1이 총 24개)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5" y="3574279"/>
            <a:ext cx="6000750" cy="1733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주소(16)</a:t>
            </a:r>
            <a:endParaRPr/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(복습 예제) 192.168.0.2/25는 어떤 네트워크에 속한 어떤 호스트를 가리킬까?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lang="ko-KR"/>
              <a:t>네트워크 주소와 호스트 주소 계산</a:t>
            </a:r>
            <a:endParaRPr b="0"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lang="ko-KR"/>
              <a:t>IP 주소를 나타내는 192.168.0.2를 2진수로 표현하면 11000000.10101000.00000000.00000010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lang="ko-KR"/>
              <a:t>서브넷 마스크를 나타내는 /25는 1이 총 25개, 11111111.11111111.11111111.10000000을 의미</a:t>
            </a:r>
            <a:endParaRPr b="0"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lang="ko-KR"/>
              <a:t>10진수로 표현하면 255.255.255.128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서브넷 마스크를 IP 주소 192.168.0.2와 비트 AND 연산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결과는 192.168.0.0  - 즉, 네트워크 주소는 192.168.0.0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호스트는 7비트로 표현할 수 있음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37" y="2852738"/>
            <a:ext cx="86963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주소(17)</a:t>
            </a:r>
            <a:endParaRPr/>
          </a:p>
        </p:txBody>
      </p:sp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3"/>
            </a:pPr>
            <a:r>
              <a:rPr lang="ko-KR"/>
              <a:t>할당 가능한 호스트 IP 주소의 범위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주소 192.168.0.0과 브로드캐스트 주소 192.168.0.127을 제외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192.168.0.1~192.168.0.126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3"/>
            </a:pPr>
            <a:r>
              <a:rPr lang="ko-KR"/>
              <a:t>따라서, 192.168.0.2/25는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총 126개의 호스트를 할당할 수 있는 192.168.0.0이라는 네트워크에 속한 2라는 호스트를 의미</a:t>
            </a:r>
            <a:endParaRPr/>
          </a:p>
        </p:txBody>
      </p:sp>
      <p:sp>
        <p:nvSpPr>
          <p:cNvPr id="247" name="Google Shape;247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2286" y="3078664"/>
            <a:ext cx="5847428" cy="176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주소(18)</a:t>
            </a:r>
            <a:endParaRPr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공인 IP 주소와 사설 IP 주소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공인 IP 주소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공인 IP 주소(public IP address)는 전 세계에서 고유한 IP 주소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간의 통신, 이를테면 인터넷을 이용할 때 사용하는 IP 주소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공인 IP 주소는 ISP나 공인 IP 주소 할당 기관을 통해 할당</a:t>
            </a:r>
            <a:endParaRPr/>
          </a:p>
        </p:txBody>
      </p:sp>
      <p:sp>
        <p:nvSpPr>
          <p:cNvPr id="257" name="Google Shape;257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704" y="3087161"/>
            <a:ext cx="5783340" cy="35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주소(19)</a:t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사설 IP 주소와 NAT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사설 IP 주소(private IP address) - 사설 네트워크에서 사용하기 위한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LAN 내의 많은 호스트는 사설 IP 주소를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사설 IP 주소로 사용하도록 특별히 예약된 IP 주소 공간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10.0.0.0/8 (10.0.0.0 – 10.255.255.255)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172.16.0.0/12 (172.16.0.0 – 172.31.255.255)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192.168.0.0/16 (192.168.0.0 – 192.168.255.255)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사설 IP 주소의 할당 주체는 일반적으로 라우터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할당받은 사설 IP 주소는 해당 호스트가 속한 사설 네트워크상에서만 유효한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얼마든지 다른 네트워크상의 사설 IP 주소와 중복될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사설 IP 주소 범위에 속하는 192.168.0.2라는 주소도 타 사설 네트워크 내 호스트와 얼마든지 중복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192.168.0.2라는 사설 IP 주소만으로는 인터넷 접속을 비롯한 외부 네트워크 간의 통신이 어려움</a:t>
            </a:r>
            <a:endParaRPr/>
          </a:p>
        </p:txBody>
      </p:sp>
      <p:sp>
        <p:nvSpPr>
          <p:cNvPr id="267" name="Google Shape;267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주소(20)</a:t>
            </a:r>
            <a:endParaRPr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사설 IP 주소를 사용하는 호스트가 외부 네트워크와 통신하려면?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NAT(Network Address Translation) - IP 주소 변환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네트워크 내부에서 사용되는 사설 IP 주소와 네트워크 외부에서 사용되는 공인 IP 주소를 변환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NAT를 통해 사설 IP 주소를 사용하는 여러 호스트는 적은 수의 공인 IP 주소를 공유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대부분의 라우터와 (가정용) 공유기는 NAT 기능을 내장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여러분의 사설 네트워크상에서 만들어진 패킷 속 사설 IP 주소는 공유기를 거쳐 공인 IP로 변경되고, </a:t>
            </a:r>
            <a:br>
              <a:rPr lang="ko-KR"/>
            </a:br>
            <a:r>
              <a:rPr lang="ko-KR"/>
              <a:t>외부 네트워크로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반대로 외부 네트워크로부터 받은 패킷 속 공인 IP 주소는 공유기를 거쳐 사설 IP 주소로 변경되어 </a:t>
            </a:r>
            <a:br>
              <a:rPr lang="ko-KR"/>
            </a:br>
            <a:r>
              <a:rPr lang="ko-KR"/>
              <a:t>여러분의 사설 네트워크 속 호스트에 도달</a:t>
            </a:r>
            <a:endParaRPr/>
          </a:p>
        </p:txBody>
      </p:sp>
      <p:sp>
        <p:nvSpPr>
          <p:cNvPr id="276" name="Google Shape;276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주소(21)</a:t>
            </a:r>
            <a:endParaRPr/>
          </a:p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4" name="Google Shape;28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602" y="1048034"/>
            <a:ext cx="10682796" cy="476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주소(22)</a:t>
            </a:r>
            <a:endParaRPr/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컴퓨터의 공인 IP 주소와 사설 IP 주소 확인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현재 IP(IPv4) 주소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 - 명령 프롬프트(CMD)에 ipconfig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맥OS - 터미널에 ifconfig를 입력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10.0.0.0/8, 172.16.0.0/12, 192.168.0.0/16 중 하나가 보인다면, 이는 사설 IP 주소</a:t>
            </a:r>
            <a:endParaRPr/>
          </a:p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100" y="2911288"/>
            <a:ext cx="6819799" cy="369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주소(23)</a:t>
            </a:r>
            <a:endParaRPr/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네이버나 구글 검색 사이트에서 IP 주소 확인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네이버 검색창에 ‘내 IP 주소’를 입력하거나 구글 검색창에 ‘what is my ip address’를 입력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네이버나 구글은 여러분의 사설 IP 주소가 아닌 공인 IP 주소를 인식하기 때문에 공인 IP 주소를 표시</a:t>
            </a:r>
            <a:endParaRPr/>
          </a:p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5" name="Google Shape;3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2490278"/>
            <a:ext cx="69913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주소(24)</a:t>
            </a:r>
            <a:endParaRPr/>
          </a:p>
        </p:txBody>
      </p:sp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정적 IP 주소와 동적 IP 주소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정적 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정적 할당은 호스트에 직접 수작업으로 IP 주소를 부여하는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이렇게 할당된 IP 주소를 정적 IP 주소(static IP address)라고 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정적 IP 주소 부여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윈도우나 맥OS 등의 네트워크 설정에서 다음 화면처럼 IP 주소를 수동으로 설정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부여하고자 하는 IP 주소, 서브넷 마스크, 게이트웨이(라우터) 주소, DNS 주소를 입력</a:t>
            </a:r>
            <a:endParaRPr/>
          </a:p>
        </p:txBody>
      </p:sp>
      <p:sp>
        <p:nvSpPr>
          <p:cNvPr id="314" name="Google Shape;314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주소(25)</a:t>
            </a:r>
            <a:endParaRPr/>
          </a:p>
        </p:txBody>
      </p:sp>
      <p:sp>
        <p:nvSpPr>
          <p:cNvPr id="321" name="Google Shape;321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2" name="Google Shape;32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147" y="1135667"/>
            <a:ext cx="8439706" cy="523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주소(26)</a:t>
            </a:r>
            <a:endParaRPr/>
          </a:p>
        </p:txBody>
      </p:sp>
      <p:sp>
        <p:nvSpPr>
          <p:cNvPr id="330" name="Google Shape;330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1" name="Google Shape;331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1402013" y="1755857"/>
            <a:ext cx="10289717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게이트웨이(gateway)의 일반적인 의미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3" marL="723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서로 다른 네트워크를 연결하는 하드웨어적/소프트웨어적 수단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 게이트웨이(default gateway)</a:t>
            </a:r>
            <a:endParaRPr/>
          </a:p>
          <a:p>
            <a:pPr indent="-266700" lvl="3" marL="723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호스트가 속한 네트워크 외부로 나가기 위한 기본적인 첫 경로(첫 번째 홉)</a:t>
            </a:r>
            <a:endParaRPr/>
          </a:p>
          <a:p>
            <a:pPr indent="-266700" lvl="0" marL="266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 게이트웨이는 네트워크 외부와 연결된 라우터(공유기)의 주소를 의미하는 </a:t>
            </a:r>
            <a:b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경우가 많음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할당의 맥락에서 사용된 ‘게이트웨이’라는 용어는 기본 게이트웨이를 의미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723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설정 화면 속 [게이트웨이] 항목과 [라우터] 항목에는 공통적으로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 게이트웨이 역할을 하는 라우터(공유기)의 주소를 적어 주면 됨</a:t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947738" y="1405498"/>
            <a:ext cx="10296524" cy="395134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p29"/>
          <p:cNvGrpSpPr/>
          <p:nvPr/>
        </p:nvGrpSpPr>
        <p:grpSpPr>
          <a:xfrm>
            <a:off x="947738" y="1230238"/>
            <a:ext cx="3286253" cy="350520"/>
            <a:chOff x="726196" y="204672"/>
            <a:chExt cx="3286253" cy="350520"/>
          </a:xfrm>
        </p:grpSpPr>
        <p:grpSp>
          <p:nvGrpSpPr>
            <p:cNvPr id="335" name="Google Shape;335;p29"/>
            <p:cNvGrpSpPr/>
            <p:nvPr/>
          </p:nvGrpSpPr>
          <p:grpSpPr>
            <a:xfrm>
              <a:off x="726196" y="204672"/>
              <a:ext cx="3286253" cy="350520"/>
              <a:chOff x="726196" y="204672"/>
              <a:chExt cx="3286253" cy="350520"/>
            </a:xfrm>
          </p:grpSpPr>
          <p:sp>
            <p:nvSpPr>
              <p:cNvPr id="336" name="Google Shape;336;p29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2303536" y="204672"/>
                <a:ext cx="1708913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기본 게이트웨이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8" name="Google Shape;338;p29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IP 주소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50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주소의 구조와 유형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주소(27)</a:t>
            </a:r>
            <a:endParaRPr/>
          </a:p>
        </p:txBody>
      </p:sp>
      <p:sp>
        <p:nvSpPr>
          <p:cNvPr id="345" name="Google Shape;345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동적 할당과 DHCP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주소를 정적으로만 할당하다 보면 호스트의 수가 많아질 경우 관리가 곤란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의도치 않게 잘못된 IP 주소를 입력할 수도 있고, 중복된 IP 주소를 입력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정적 할당과 달리 IP 주소를 직접 일일이 입력하지 않아도 호스트에 IP 주소가 동적으로 할당되는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 IP 주소(dynamic IP address)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DHCP(Dynamic Host Configuration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동적 할당에 사용되는 대표적인 프로토콜</a:t>
            </a:r>
            <a:endParaRPr/>
          </a:p>
        </p:txBody>
      </p:sp>
      <p:sp>
        <p:nvSpPr>
          <p:cNvPr id="347" name="Google Shape;347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237" y="4044719"/>
            <a:ext cx="5748087" cy="2499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주소(28)</a:t>
            </a:r>
            <a:endParaRPr/>
          </a:p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487014" y="815007"/>
            <a:ext cx="1140018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DHCP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DHCP를 통한 IP 주소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주소를 할당받고자 하는 호스트(이하 클라이언트)와 해당 호스트에게 IP 주소를 제공하는 </a:t>
            </a:r>
            <a:br>
              <a:rPr lang="ko-KR"/>
            </a:br>
            <a:r>
              <a:rPr lang="ko-KR"/>
              <a:t>DHCP 서버 (DHCP Server) 간에 메시지를 주고받음으로써 이루어짐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DHCP 서버의 역할은 일반적으로 라우터(공유기)가 수행하지만, 특정 호스트에 DHCP 서버 기능을 </a:t>
            </a:r>
            <a:br>
              <a:rPr lang="ko-KR"/>
            </a:br>
            <a:r>
              <a:rPr lang="ko-KR"/>
              <a:t>추가할 수도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DHCP 서버는 클라이언트에게 할당 가능한 IP 주소 목록을 관리하다가, 클라이언트가 요청할 때 IP 주소를 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DHCP로 할당받은 IP 주소는 사용할 기간(임대 기간)이 정해짐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임대 기간은 DHCP 서버에서 설정하기 나름이지만, 일반적으로 수 시간에서 수 일로 설정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임대 기간이 끝난 IP 주소는 다시 DHCP 서버로 반납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DHCP를 통해 IP 주소를 할당받는 것을 ‘IP 주소를 임대한다’라고 표현</a:t>
            </a:r>
            <a:endParaRPr/>
          </a:p>
        </p:txBody>
      </p:sp>
      <p:sp>
        <p:nvSpPr>
          <p:cNvPr id="357" name="Google Shape;357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주소(29)</a:t>
            </a:r>
            <a:endParaRPr/>
          </a:p>
        </p:txBody>
      </p:sp>
      <p:sp>
        <p:nvSpPr>
          <p:cNvPr id="364" name="Google Shape;364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487014" y="815007"/>
            <a:ext cx="1140018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DHCP 서버 주소와 임대 기간 확인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 - 명령 프롬프트(CMD)를 열고 ipconfig /all을 입력</a:t>
            </a:r>
            <a:endParaRPr/>
          </a:p>
        </p:txBody>
      </p:sp>
      <p:sp>
        <p:nvSpPr>
          <p:cNvPr id="366" name="Google Shape;366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67" name="Google Shape;3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302" y="1744357"/>
            <a:ext cx="6236008" cy="491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주소(30)</a:t>
            </a:r>
            <a:endParaRPr/>
          </a:p>
        </p:txBody>
      </p:sp>
      <p:sp>
        <p:nvSpPr>
          <p:cNvPr id="374" name="Google Shape;374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487014" y="815007"/>
            <a:ext cx="1140018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IP 주소 할당 중 클라이언트와 DHCP 서버 간에 주고받는 메시지의 종류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DHCP Discover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DHCP Offer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DHCP Request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DHCP Acknowledgment(이하 DHCP ACK)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클라이언트는 DHCP 서버와 DHCP Discover, DHCP Offer, DHCP Request, DHCP ACK(①~④번)순으로 메시지를 주고받으며 IP 주소를 할당</a:t>
            </a:r>
            <a:endParaRPr/>
          </a:p>
        </p:txBody>
      </p:sp>
      <p:sp>
        <p:nvSpPr>
          <p:cNvPr id="376" name="Google Shape;376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주소(31)</a:t>
            </a:r>
            <a:endParaRPr/>
          </a:p>
        </p:txBody>
      </p:sp>
      <p:sp>
        <p:nvSpPr>
          <p:cNvPr id="383" name="Google Shape;383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4" name="Google Shape;384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85" name="Google Shape;3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3207" y="937030"/>
            <a:ext cx="5545586" cy="548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주소(32)</a:t>
            </a:r>
            <a:endParaRPr/>
          </a:p>
        </p:txBody>
      </p:sp>
      <p:sp>
        <p:nvSpPr>
          <p:cNvPr id="392" name="Google Shape;392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487014" y="815007"/>
            <a:ext cx="1140018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/>
              <a:t>① DHCP Discover(클라이언트 → DHCP 서버)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클라이언트는 DHCP Discover 메시지를 통해 DHCP 서버를 찾고 이는 브로드캐스트로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DHCP Discover 메시지를 전송하는 시점에 클라이언트는 아직 IP 주소를 할당받지 못했으므로 </a:t>
            </a:r>
            <a:br>
              <a:rPr lang="ko-KR"/>
            </a:br>
            <a:r>
              <a:rPr lang="ko-KR"/>
              <a:t>송신지 IP 주소는 0.0.0.0으로 설정됨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/>
              <a:t>② DHCP Offer(DHCP 서버 → 클라이언트)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DHCP 서버는 DHCP Discover 메시지를 받은 뒤 클라이언트에게 DHCP Offer 메시지를 보냄</a:t>
            </a:r>
            <a:br>
              <a:rPr lang="ko-KR"/>
            </a:br>
            <a:r>
              <a:rPr lang="ko-KR"/>
              <a:t>- 이 메시지는 클라이언트에게 할당해 줄 IP 주소를 제안하는 메시지</a:t>
            </a:r>
            <a:br>
              <a:rPr lang="ko-KR"/>
            </a:br>
            <a:r>
              <a:rPr lang="ko-KR"/>
              <a:t>- 클라이언트에게 제안할 IP 주소뿐만 아니라 서브넷 마스크, 임대 기간 등의 정보도 포함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/>
              <a:t>③ DHCP Request(클라이언트 → DHCP 서버)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DHCP Request는 DHCP Offer 메시지에 대한 응답 - 이 또한 브로드캐스트로 전송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/>
              <a:t>④ DHCP ACK(DHCP 서버 → 클라이언트</a:t>
            </a:r>
            <a:endParaRPr b="1"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DHCP 서버는 클라이언트에게 DHCP ACK 메시지를 보냄</a:t>
            </a:r>
            <a:br>
              <a:rPr lang="ko-KR"/>
            </a:br>
            <a:r>
              <a:rPr lang="ko-KR"/>
              <a:t>- 이 메시지는 마치 최종 승인과도 같은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DHCP ACK 메시지까지 받은 클라이언트는 이제 할당받은 IP 주소를 자신의 IP 주소로 설정한 뒤 </a:t>
            </a:r>
            <a:br>
              <a:rPr lang="ko-KR"/>
            </a:br>
            <a:r>
              <a:rPr lang="ko-KR"/>
              <a:t>임대 기간 동안 IP 주소를 사용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주소(33)</a:t>
            </a:r>
            <a:endParaRPr/>
          </a:p>
        </p:txBody>
      </p:sp>
      <p:sp>
        <p:nvSpPr>
          <p:cNvPr id="401" name="Google Shape;401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2" name="Google Shape;402;p36"/>
          <p:cNvSpPr txBox="1"/>
          <p:nvPr>
            <p:ph idx="1" type="body"/>
          </p:nvPr>
        </p:nvSpPr>
        <p:spPr>
          <a:xfrm>
            <a:off x="487014" y="815007"/>
            <a:ext cx="11400185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주소의 사용 기간이 모두 끝나 IP 주소가 DHCP 서버에 반납되면 원칙적으로는 이 과정을 </a:t>
            </a:r>
            <a:br>
              <a:rPr lang="ko-KR"/>
            </a:br>
            <a:r>
              <a:rPr lang="ko-KR"/>
              <a:t>다시 거쳐서 IP 주소를 재할당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임대 갱신(lease renewal)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 임대 기간이 끝나기 전에 임대 기간을 연장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임대 갱신은 IP 주소의 임대 기간이 끝나기 전에 기본적으로 두 차례 자동으로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자동으로 수행되는 임대 갱신 과정이 모두 실패하면 그때 IP 주소는 DHCP 서버로 반납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04" name="Google Shape;4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087" y="4026023"/>
            <a:ext cx="4699826" cy="187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IP 주소는 크게 네트워크 주소와 호스트 주소로 구성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‘네트워크를 표현하는 부분’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호스트가 속한 특정 네트워크를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‘호스트를 표현하는 부분’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호스트를 식별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4988" y="2663347"/>
            <a:ext cx="58102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네트워크 주소와 호스트 주소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주소 - 네트워크 ID, 네트워크 식별자(network identifier) 등으로 호칭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주소 - 호스트 ID, 호스트 식별자(host identifier) 등으로 호칭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형태 예시) 네트워크 주소가 16비트, 호스트 주소가 16비트인 IP 주소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819" y="2619863"/>
            <a:ext cx="35337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IP 주소에서 네트워크 주소와 호스트 주소 크기는 각각 어느 정도가 적당할까?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주소가 다음 그림과 같이 하나의 옥텟으로 이루어져 있다면, 한 네트워크당 </a:t>
            </a:r>
            <a:br>
              <a:rPr lang="ko-KR"/>
            </a:br>
            <a:r>
              <a:rPr lang="ko-KR"/>
              <a:t>호스트 주소 할당에 24비트를 사용할 수 있어서 상대적으로 많은 호스트에 IP 주소를 할당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주소가 다음과 같이 세 개의 옥텟으로 이루어져 있다면, 네트워크당 호스트 주소 할당에 </a:t>
            </a:r>
            <a:br>
              <a:rPr lang="ko-KR"/>
            </a:br>
            <a:r>
              <a:rPr lang="ko-KR"/>
              <a:t>8비트를 사용할 수 있어서 상대적으로 적은 호스트에 IP 주소를 할당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주소 공간을 크게 할당하면 호스트가 할당되지 않은 다수의 IP 주소가 낭비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반대로 무조건 호스트 주소 공간을 작게 할당하면 호스트가 사용할 IP 주소가 부족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이런 고민을 해결하기 위해 생겨난 개념이 바로 IP 주소의 클래스(class)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819" r="0" t="0"/>
          <a:stretch/>
        </p:blipFill>
        <p:spPr>
          <a:xfrm>
            <a:off x="2896480" y="1995562"/>
            <a:ext cx="6452307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6480" y="3861404"/>
            <a:ext cx="42100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주소(4)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클래스풀 주소 체계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 - 네트워크 크기에 따라 IP 주소를 분류하는 기준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클래스를 이용하면 필요한 호스트 IP 개수에 따라 네트워크 크기를 가변적으로 조정해 </a:t>
            </a:r>
            <a:br>
              <a:rPr lang="ko-KR"/>
            </a:br>
            <a:r>
              <a:rPr lang="ko-KR"/>
              <a:t>네트워크 주소와 호스트 주소를 구획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클래스풀 주소 체계(classful addressing) - 클래스를 기반으로 IP 주소를 관리하는 주소 체계</a:t>
            </a:r>
            <a:endParaRPr/>
          </a:p>
        </p:txBody>
      </p:sp>
      <p:sp>
        <p:nvSpPr>
          <p:cNvPr id="110" name="Google Shape;110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691" y="2978875"/>
            <a:ext cx="6486618" cy="340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주소(5)</a:t>
            </a:r>
            <a:endParaRPr/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A 클래스 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 클래스는 B와 C 클래스에 비해 할당 가능한 호스트 주소의 수가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주소는 비트 ‘0’으로 시작하고 1옥텟으로, 호스트 주소는 3옥텟으로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</a:t>
            </a:r>
            <a:r>
              <a:rPr baseline="30000" lang="ko-KR"/>
              <a:t>7</a:t>
            </a:r>
            <a:r>
              <a:rPr lang="ko-KR"/>
              <a:t>(128)개의 A 클래스 네트워크가 존재할 수 있고, 2</a:t>
            </a:r>
            <a:r>
              <a:rPr baseline="30000" lang="ko-KR"/>
              <a:t>24</a:t>
            </a:r>
            <a:r>
              <a:rPr lang="ko-KR"/>
              <a:t>(16,777,216)개의 호스트 주소를 가질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 클래스로 나타낼 수 있는 IP 주소의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최솟값을 10진수로 표현하면 0.0.0.0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최댓값을 10진수로 표현하면 127.255.255.255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처음 옥텟의 주소가 0~127일 경우 A 클래스 주소임을 짐작할 수 있음</a:t>
            </a:r>
            <a:endParaRPr/>
          </a:p>
        </p:txBody>
      </p:sp>
      <p:sp>
        <p:nvSpPr>
          <p:cNvPr id="120" name="Google Shape;120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68583" l="0" r="0" t="0"/>
          <a:stretch/>
        </p:blipFill>
        <p:spPr>
          <a:xfrm>
            <a:off x="1487488" y="1304925"/>
            <a:ext cx="6486618" cy="106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4691133"/>
            <a:ext cx="72675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IP 주소(6)</a:t>
            </a:r>
            <a:endParaRPr/>
          </a:p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B 클래스 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 클래스의 네트워크 주소는 비트 ‘10’으로 시작하고 2옥텟, 호스트 주소도 2옥텟으로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이론상으로 2</a:t>
            </a:r>
            <a:r>
              <a:rPr baseline="30000" lang="ko-KR"/>
              <a:t>14</a:t>
            </a:r>
            <a:r>
              <a:rPr lang="ko-KR"/>
              <a:t>(16,384)개의 B 클래스 네트워크와 각 네트워크에 속한 2</a:t>
            </a:r>
            <a:r>
              <a:rPr baseline="30000" lang="ko-KR"/>
              <a:t>16</a:t>
            </a:r>
            <a:r>
              <a:rPr lang="ko-KR"/>
              <a:t>(65,534)개의 호스트 주소를 가짐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클래스 IP 주소의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최솟값을 10진수로 표현하면 128.0.0.0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최댓값을 10진수로 표현하면 191.255.255.255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가장 처음 옥텟의 주소가 128~191일 경우 B 클래스 주소임을 짐작</a:t>
            </a:r>
            <a:endParaRPr/>
          </a:p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35423" l="-1265" r="1265" t="33160"/>
          <a:stretch/>
        </p:blipFill>
        <p:spPr>
          <a:xfrm>
            <a:off x="1422508" y="1328847"/>
            <a:ext cx="6486618" cy="106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3530" y="4834295"/>
            <a:ext cx="73152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