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333" r:id="rId2"/>
    <p:sldId id="2352" r:id="rId3"/>
    <p:sldId id="2341" r:id="rId4"/>
    <p:sldId id="2348" r:id="rId5"/>
    <p:sldId id="2367" r:id="rId6"/>
    <p:sldId id="2366" r:id="rId7"/>
    <p:sldId id="2368" r:id="rId8"/>
    <p:sldId id="2369" r:id="rId9"/>
    <p:sldId id="2370" r:id="rId10"/>
    <p:sldId id="2371" r:id="rId11"/>
    <p:sldId id="2372" r:id="rId12"/>
    <p:sldId id="2373" r:id="rId13"/>
    <p:sldId id="2374" r:id="rId14"/>
    <p:sldId id="2375" r:id="rId15"/>
    <p:sldId id="2376" r:id="rId16"/>
    <p:sldId id="2377" r:id="rId17"/>
    <p:sldId id="2378" r:id="rId18"/>
    <p:sldId id="2379" r:id="rId19"/>
    <p:sldId id="2380" r:id="rId20"/>
    <p:sldId id="23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87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</a:t>
            </a:r>
            <a:r>
              <a:rPr lang="en-US" dirty="0" smtClean="0"/>
              <a:t>2: MySQL </a:t>
            </a:r>
            <a:r>
              <a:rPr lang="ko-KR" altLang="en-US" dirty="0" smtClean="0"/>
              <a:t>설치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접속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Windows</a:t>
            </a:r>
            <a:r>
              <a:rPr lang="ko-KR" altLang="en-US" sz="2200" dirty="0">
                <a:solidFill>
                  <a:prstClr val="black"/>
                </a:solidFill>
              </a:rPr>
              <a:t>의 </a:t>
            </a:r>
            <a:r>
              <a:rPr lang="en-US" altLang="ko-KR" sz="2200" dirty="0">
                <a:solidFill>
                  <a:prstClr val="black"/>
                </a:solidFill>
              </a:rPr>
              <a:t>[</a:t>
            </a:r>
            <a:r>
              <a:rPr lang="ko-KR" altLang="en-US" sz="2200" dirty="0">
                <a:solidFill>
                  <a:prstClr val="black"/>
                </a:solidFill>
              </a:rPr>
              <a:t>시작</a:t>
            </a:r>
            <a:r>
              <a:rPr lang="en-US" altLang="ko-KR" sz="2200" dirty="0">
                <a:solidFill>
                  <a:prstClr val="black"/>
                </a:solidFill>
              </a:rPr>
              <a:t>] &gt;&gt; </a:t>
            </a:r>
            <a:r>
              <a:rPr lang="en-US" altLang="ko-KR" sz="2200" dirty="0" smtClean="0">
                <a:solidFill>
                  <a:prstClr val="black"/>
                </a:solidFill>
              </a:rPr>
              <a:t>[M] </a:t>
            </a:r>
            <a:r>
              <a:rPr lang="en-US" altLang="ko-KR" sz="2200" dirty="0">
                <a:solidFill>
                  <a:prstClr val="black"/>
                </a:solidFill>
              </a:rPr>
              <a:t>&gt;&gt; [MySQL] &gt;&gt; [MySQL Workbench </a:t>
            </a:r>
            <a:r>
              <a:rPr lang="en-US" altLang="ko-KR" sz="2200" dirty="0" smtClean="0">
                <a:solidFill>
                  <a:prstClr val="black"/>
                </a:solidFill>
              </a:rPr>
              <a:t>8.0 </a:t>
            </a:r>
            <a:r>
              <a:rPr lang="en-US" altLang="ko-KR" sz="2200" dirty="0">
                <a:solidFill>
                  <a:prstClr val="black"/>
                </a:solidFill>
              </a:rPr>
              <a:t>CE] </a:t>
            </a:r>
            <a:r>
              <a:rPr lang="ko-KR" altLang="en-US" sz="2200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/>
              <a:t>MySQL Workbench] </a:t>
            </a:r>
            <a:r>
              <a:rPr lang="ko-KR" altLang="en-US" dirty="0"/>
              <a:t>초기 화면</a:t>
            </a:r>
          </a:p>
          <a:p>
            <a:pPr lvl="1"/>
            <a:r>
              <a:rPr lang="ko-KR" altLang="en-US" dirty="0"/>
              <a:t>아직 </a:t>
            </a:r>
            <a:r>
              <a:rPr lang="en-US" altLang="ko-KR" dirty="0"/>
              <a:t>MySQL Server</a:t>
            </a:r>
            <a:r>
              <a:rPr lang="ko-KR" altLang="en-US" dirty="0"/>
              <a:t>에 연결된 상태 </a:t>
            </a:r>
            <a:r>
              <a:rPr lang="ko-KR" altLang="en-US" dirty="0" smtClean="0"/>
              <a:t>아님 </a:t>
            </a:r>
          </a:p>
          <a:p>
            <a:r>
              <a:rPr lang="en-US" altLang="ko-KR" dirty="0"/>
              <a:t>[MySQL Connections] [Local instance MySQL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컴퓨터에 설치한 </a:t>
            </a:r>
            <a:r>
              <a:rPr lang="en-US" altLang="ko-KR" dirty="0">
                <a:solidFill>
                  <a:prstClr val="black"/>
                </a:solidFill>
              </a:rPr>
              <a:t>MySQL Server</a:t>
            </a:r>
            <a:r>
              <a:rPr lang="ko-KR" altLang="en-US" dirty="0">
                <a:solidFill>
                  <a:prstClr val="black"/>
                </a:solidFill>
              </a:rPr>
              <a:t>에 연결 시도</a:t>
            </a:r>
          </a:p>
          <a:p>
            <a:r>
              <a:rPr lang="en-US" altLang="ko-KR" dirty="0" smtClean="0"/>
              <a:t>[</a:t>
            </a:r>
            <a:r>
              <a:rPr lang="en-US" altLang="ko-KR" dirty="0"/>
              <a:t>Connect to MySQL Server] 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설치 중 지정했던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smtClean="0">
                <a:solidFill>
                  <a:prstClr val="black"/>
                </a:solidFill>
              </a:rPr>
              <a:t>관리자</a:t>
            </a:r>
            <a:r>
              <a:rPr lang="en-US" altLang="ko-KR" dirty="0" smtClean="0">
                <a:solidFill>
                  <a:prstClr val="black"/>
                </a:solidFill>
              </a:rPr>
              <a:t>(root)</a:t>
            </a:r>
            <a:r>
              <a:rPr lang="ko-KR" altLang="en-US" dirty="0" smtClean="0">
                <a:solidFill>
                  <a:prstClr val="black"/>
                </a:solidFill>
              </a:rPr>
              <a:t>의 비밀번호</a:t>
            </a:r>
            <a:r>
              <a:rPr lang="ko-KR" altLang="en-US" dirty="0">
                <a:solidFill>
                  <a:prstClr val="black"/>
                </a:solidFill>
              </a:rPr>
              <a:t>를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입력하고 </a:t>
            </a:r>
            <a:r>
              <a:rPr lang="en-US" altLang="ko-KR" dirty="0">
                <a:solidFill>
                  <a:prstClr val="black"/>
                </a:solidFill>
              </a:rPr>
              <a:t>&lt;OK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en-US" altLang="ko-KR" dirty="0"/>
          </a:p>
          <a:p>
            <a:r>
              <a:rPr lang="ko-KR" altLang="en-US" dirty="0"/>
              <a:t>접속 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19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접속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앞으로 접속해 작업하게 될 화면 </a:t>
            </a:r>
          </a:p>
          <a:p>
            <a:endParaRPr lang="ko-KR" altLang="en-US" dirty="0"/>
          </a:p>
        </p:txBody>
      </p:sp>
      <p:pic>
        <p:nvPicPr>
          <p:cNvPr id="5122" name="Picture 2" descr="C:\Users\USER\Desktop\이것이mysql이다\이미지모음\1-9장그림(2019.09.16)\02장그림\02-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7" y="1858832"/>
            <a:ext cx="8169151" cy="48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설정 확인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Workbench </a:t>
            </a:r>
            <a:r>
              <a:rPr lang="ko-KR" altLang="en-US" sz="2200" dirty="0">
                <a:solidFill>
                  <a:prstClr val="black"/>
                </a:solidFill>
              </a:rPr>
              <a:t>메뉴의 </a:t>
            </a:r>
            <a:r>
              <a:rPr lang="en-US" altLang="ko-KR" sz="2200" dirty="0">
                <a:solidFill>
                  <a:prstClr val="black"/>
                </a:solidFill>
              </a:rPr>
              <a:t>[Edit] &gt;&gt; [Preferences]</a:t>
            </a:r>
            <a:r>
              <a:rPr lang="ko-KR" altLang="en-US" sz="2200" dirty="0">
                <a:solidFill>
                  <a:prstClr val="black"/>
                </a:solidFill>
              </a:rPr>
              <a:t>선택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왼쪽에서 </a:t>
            </a:r>
            <a:r>
              <a:rPr lang="en-US" altLang="ko-KR" sz="2200" dirty="0">
                <a:solidFill>
                  <a:prstClr val="black"/>
                </a:solidFill>
              </a:rPr>
              <a:t>[SQL Editor] </a:t>
            </a:r>
            <a:r>
              <a:rPr lang="ko-KR" altLang="en-US" sz="2200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ko-KR" altLang="en-US" dirty="0"/>
              <a:t>오른쪽 제일 아래의 </a:t>
            </a:r>
            <a:r>
              <a:rPr lang="en-US" altLang="ko-KR" dirty="0"/>
              <a:t>&lt;“Safe Updates”…&gt;</a:t>
            </a:r>
            <a:r>
              <a:rPr lang="ko-KR" altLang="en-US" dirty="0"/>
              <a:t>의 체크 끄고 </a:t>
            </a:r>
            <a:r>
              <a:rPr lang="en-US" altLang="ko-KR" dirty="0"/>
              <a:t>&lt;OK&gt; </a:t>
            </a:r>
            <a:r>
              <a:rPr lang="ko-KR" altLang="en-US" dirty="0"/>
              <a:t>클릭</a:t>
            </a:r>
          </a:p>
          <a:p>
            <a:pPr lvl="1"/>
            <a:r>
              <a:rPr lang="ko-KR" altLang="en-US" dirty="0" smtClean="0"/>
              <a:t> </a:t>
            </a:r>
          </a:p>
          <a:p>
            <a:r>
              <a:rPr lang="en-US" altLang="ko-KR" sz="2200" dirty="0">
                <a:solidFill>
                  <a:prstClr val="black"/>
                </a:solidFill>
              </a:rPr>
              <a:t>Workbench </a:t>
            </a:r>
            <a:r>
              <a:rPr lang="ko-KR" altLang="en-US" sz="2200" dirty="0">
                <a:solidFill>
                  <a:prstClr val="black"/>
                </a:solidFill>
              </a:rPr>
              <a:t>메뉴의 </a:t>
            </a:r>
            <a:r>
              <a:rPr lang="en-US" altLang="ko-KR" sz="2200" dirty="0" smtClean="0">
                <a:solidFill>
                  <a:prstClr val="black"/>
                </a:solidFill>
              </a:rPr>
              <a:t>[File] &gt;&gt; [Exit] </a:t>
            </a:r>
            <a:r>
              <a:rPr lang="ko-KR" altLang="en-US" sz="2200" dirty="0" smtClean="0">
                <a:solidFill>
                  <a:prstClr val="black"/>
                </a:solidFill>
              </a:rPr>
              <a:t>선택하여 </a:t>
            </a:r>
            <a:r>
              <a:rPr lang="en-US" altLang="ko-KR" sz="2200" dirty="0" smtClean="0"/>
              <a:t>Workbench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69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실행 파일 경로 </a:t>
            </a:r>
            <a:r>
              <a:rPr lang="en-US" altLang="ko-KR" sz="2200" b="1" dirty="0"/>
              <a:t>Path</a:t>
            </a:r>
            <a:r>
              <a:rPr lang="ko-KR" altLang="en-US" sz="2200" b="1" dirty="0"/>
              <a:t>에 추가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파일탐색기로 </a:t>
            </a:r>
            <a:r>
              <a:rPr lang="en-US" altLang="ko-KR" sz="2200" dirty="0" smtClean="0">
                <a:solidFill>
                  <a:prstClr val="black"/>
                </a:solidFill>
              </a:rPr>
              <a:t>(</a:t>
            </a:r>
            <a:r>
              <a:rPr lang="en-US" altLang="ko-KR" sz="2200" dirty="0">
                <a:solidFill>
                  <a:prstClr val="black"/>
                </a:solidFill>
              </a:rPr>
              <a:t>C:\Program Files\MySQL\MySQL </a:t>
            </a:r>
            <a:r>
              <a:rPr lang="en-US" altLang="ko-KR" sz="2200" dirty="0" smtClean="0">
                <a:solidFill>
                  <a:prstClr val="black"/>
                </a:solidFill>
              </a:rPr>
              <a:t>Server </a:t>
            </a:r>
            <a:r>
              <a:rPr lang="en-US" altLang="ko-KR" sz="2200" dirty="0">
                <a:solidFill>
                  <a:prstClr val="black"/>
                </a:solidFill>
              </a:rPr>
              <a:t>8.0\bin)</a:t>
            </a:r>
            <a:r>
              <a:rPr lang="ko-KR" altLang="en-US" sz="2200" dirty="0">
                <a:solidFill>
                  <a:prstClr val="black"/>
                </a:solidFill>
              </a:rPr>
              <a:t>를 </a:t>
            </a:r>
            <a:r>
              <a:rPr lang="ko-KR" altLang="en-US" sz="2200" dirty="0" smtClean="0">
                <a:solidFill>
                  <a:prstClr val="black"/>
                </a:solidFill>
              </a:rPr>
              <a:t>찾아 주소표시줄에서 주소 복사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6146" name="Picture 2" descr="C:\Users\USER\Desktop\이것이mysql이다\이미지모음\1-9장그림(2019.09.16)\02장그림\02-29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5" y="2360001"/>
            <a:ext cx="8495848" cy="37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7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65613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실행 파일 경로 </a:t>
            </a:r>
            <a:r>
              <a:rPr lang="en-US" altLang="ko-KR" sz="2200" b="1" dirty="0"/>
              <a:t>Path</a:t>
            </a:r>
            <a:r>
              <a:rPr lang="ko-KR" altLang="en-US" sz="2200" b="1" dirty="0"/>
              <a:t>에 추가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[</a:t>
            </a:r>
            <a:r>
              <a:rPr lang="ko-KR" altLang="en-US" sz="2200" dirty="0">
                <a:solidFill>
                  <a:prstClr val="black"/>
                </a:solidFill>
              </a:rPr>
              <a:t>시작</a:t>
            </a:r>
            <a:r>
              <a:rPr lang="en-US" altLang="ko-KR" sz="2200" dirty="0">
                <a:solidFill>
                  <a:prstClr val="black"/>
                </a:solidFill>
              </a:rPr>
              <a:t>]</a:t>
            </a:r>
            <a:r>
              <a:rPr lang="ko-KR" altLang="en-US" sz="2200" dirty="0">
                <a:solidFill>
                  <a:prstClr val="black"/>
                </a:solidFill>
              </a:rPr>
              <a:t>에서 마우스 오른쪽 버튼 </a:t>
            </a:r>
            <a:r>
              <a:rPr lang="ko-KR" altLang="en-US" sz="2200" dirty="0" smtClean="0">
                <a:solidFill>
                  <a:prstClr val="black"/>
                </a:solidFill>
              </a:rPr>
              <a:t>클릭 </a:t>
            </a:r>
            <a:r>
              <a:rPr lang="en-US" altLang="ko-KR" sz="2200" dirty="0" smtClean="0">
                <a:solidFill>
                  <a:prstClr val="black"/>
                </a:solidFill>
              </a:rPr>
              <a:t>- [Windows PowerShell(</a:t>
            </a:r>
            <a:r>
              <a:rPr lang="ko-KR" altLang="en-US" sz="2200" dirty="0">
                <a:solidFill>
                  <a:prstClr val="black"/>
                </a:solidFill>
              </a:rPr>
              <a:t>관리자</a:t>
            </a:r>
            <a:r>
              <a:rPr lang="en-US" altLang="ko-KR" sz="2200" dirty="0">
                <a:solidFill>
                  <a:prstClr val="black"/>
                </a:solidFill>
              </a:rPr>
              <a:t>)] </a:t>
            </a:r>
            <a:r>
              <a:rPr lang="ko-KR" altLang="en-US" sz="2200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ko-KR" altLang="en-US" dirty="0"/>
              <a:t>관리자 권한으로 </a:t>
            </a:r>
            <a:r>
              <a:rPr lang="ko-KR" altLang="en-US" dirty="0" err="1" smtClean="0"/>
              <a:t>파워셸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– ‘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입력해서 명령 프롬프트로 전환  </a:t>
            </a:r>
          </a:p>
          <a:p>
            <a:r>
              <a:rPr lang="en-US" altLang="ko-KR" sz="2200" dirty="0">
                <a:solidFill>
                  <a:prstClr val="black"/>
                </a:solidFill>
              </a:rPr>
              <a:t>SETX PATH "%PATH%;C:\Program Files\MySQL\MySQL Server </a:t>
            </a:r>
            <a:r>
              <a:rPr lang="en-US" altLang="ko-KR" sz="2200" dirty="0" smtClean="0">
                <a:solidFill>
                  <a:prstClr val="black"/>
                </a:solidFill>
              </a:rPr>
              <a:t>8.0\bin</a:t>
            </a:r>
            <a:r>
              <a:rPr lang="en-US" altLang="ko-KR" sz="2200" dirty="0">
                <a:solidFill>
                  <a:prstClr val="black"/>
                </a:solidFill>
              </a:rPr>
              <a:t>" </a:t>
            </a:r>
            <a:r>
              <a:rPr lang="ko-KR" altLang="en-US" sz="2200" dirty="0">
                <a:solidFill>
                  <a:prstClr val="black"/>
                </a:solidFill>
              </a:rPr>
              <a:t>명령으로 </a:t>
            </a:r>
            <a:r>
              <a:rPr lang="en-US" altLang="ko-KR" sz="2200" dirty="0">
                <a:solidFill>
                  <a:prstClr val="black"/>
                </a:solidFill>
              </a:rPr>
              <a:t>Path </a:t>
            </a:r>
            <a:r>
              <a:rPr lang="ko-KR" altLang="en-US" sz="2200" dirty="0" smtClean="0">
                <a:solidFill>
                  <a:prstClr val="black"/>
                </a:solidFill>
              </a:rPr>
              <a:t>추가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endParaRPr lang="en-US" altLang="ko-KR" sz="2200" dirty="0">
              <a:solidFill>
                <a:prstClr val="black"/>
              </a:solidFill>
            </a:endParaRPr>
          </a:p>
          <a:p>
            <a:endParaRPr lang="en-US" altLang="ko-KR" sz="2200" dirty="0" smtClean="0">
              <a:solidFill>
                <a:prstClr val="black"/>
              </a:solidFill>
            </a:endParaRPr>
          </a:p>
          <a:p>
            <a:endParaRPr lang="en-US" altLang="ko-KR" sz="2200" dirty="0">
              <a:solidFill>
                <a:prstClr val="black"/>
              </a:solidFill>
            </a:endParaRPr>
          </a:p>
          <a:p>
            <a:endParaRPr lang="en-US" altLang="ko-KR" sz="2200" dirty="0" smtClean="0">
              <a:solidFill>
                <a:prstClr val="black"/>
              </a:solidFill>
            </a:endParaRPr>
          </a:p>
          <a:p>
            <a:endParaRPr lang="en-US" altLang="ko-KR" sz="2200" dirty="0" smtClean="0">
              <a:solidFill>
                <a:prstClr val="black"/>
              </a:solidFill>
            </a:endParaRPr>
          </a:p>
          <a:p>
            <a:r>
              <a:rPr lang="en-US" altLang="ko-KR" sz="2200" dirty="0" smtClean="0">
                <a:solidFill>
                  <a:prstClr val="black"/>
                </a:solidFill>
              </a:rPr>
              <a:t>[</a:t>
            </a:r>
            <a:r>
              <a:rPr lang="ko-KR" altLang="en-US" sz="2200" dirty="0" smtClean="0">
                <a:solidFill>
                  <a:prstClr val="black"/>
                </a:solidFill>
              </a:rPr>
              <a:t>시작</a:t>
            </a:r>
            <a:r>
              <a:rPr lang="en-US" altLang="ko-KR" sz="2200" dirty="0" smtClean="0">
                <a:solidFill>
                  <a:prstClr val="black"/>
                </a:solidFill>
              </a:rPr>
              <a:t>] &gt;&gt; [</a:t>
            </a:r>
            <a:r>
              <a:rPr lang="ko-KR" altLang="en-US" sz="2200" dirty="0" smtClean="0">
                <a:solidFill>
                  <a:prstClr val="black"/>
                </a:solidFill>
              </a:rPr>
              <a:t>전원</a:t>
            </a:r>
            <a:r>
              <a:rPr lang="en-US" altLang="ko-KR" sz="2200" dirty="0" smtClean="0">
                <a:solidFill>
                  <a:prstClr val="black"/>
                </a:solidFill>
              </a:rPr>
              <a:t>] &gt;&gt; [</a:t>
            </a:r>
            <a:r>
              <a:rPr lang="ko-KR" altLang="en-US" sz="2200" dirty="0" err="1" smtClean="0">
                <a:solidFill>
                  <a:prstClr val="black"/>
                </a:solidFill>
              </a:rPr>
              <a:t>다시시작</a:t>
            </a:r>
            <a:r>
              <a:rPr lang="en-US" altLang="ko-KR" sz="2200" dirty="0" smtClean="0">
                <a:solidFill>
                  <a:prstClr val="black"/>
                </a:solidFill>
              </a:rPr>
              <a:t>] </a:t>
            </a:r>
            <a:r>
              <a:rPr lang="ko-KR" altLang="en-US" sz="2200" dirty="0" smtClean="0">
                <a:solidFill>
                  <a:prstClr val="black"/>
                </a:solidFill>
              </a:rPr>
              <a:t>또는 </a:t>
            </a:r>
            <a:r>
              <a:rPr lang="en-US" altLang="ko-KR" sz="2200" dirty="0" smtClean="0">
                <a:solidFill>
                  <a:prstClr val="black"/>
                </a:solidFill>
              </a:rPr>
              <a:t>shutdown </a:t>
            </a:r>
            <a:r>
              <a:rPr lang="en-US" altLang="ko-KR" sz="2200" dirty="0">
                <a:solidFill>
                  <a:prstClr val="black"/>
                </a:solidFill>
              </a:rPr>
              <a:t>-r -t 0 </a:t>
            </a:r>
            <a:r>
              <a:rPr lang="ko-KR" altLang="en-US" sz="2200" dirty="0">
                <a:solidFill>
                  <a:prstClr val="black"/>
                </a:solidFill>
              </a:rPr>
              <a:t>명령으로 컴퓨터 </a:t>
            </a:r>
            <a:r>
              <a:rPr lang="ko-KR" altLang="en-US" sz="2200" dirty="0" err="1" smtClean="0">
                <a:solidFill>
                  <a:prstClr val="black"/>
                </a:solidFill>
              </a:rPr>
              <a:t>재부팅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7170" name="Picture 2" descr="C:\Users\USER\Desktop\이것이mysql이다\이미지모음\1-9장그림(2019.09.16)\02장그림\02-3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40" y="2948353"/>
            <a:ext cx="7917123" cy="28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ko-KR" altLang="en-US"/>
              <a:t>샘플 데이터베이스 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32202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employees </a:t>
            </a:r>
            <a:r>
              <a:rPr lang="ko-KR" altLang="en-US" sz="2200" b="1" dirty="0"/>
              <a:t>샘플 데이터베이스 설치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웹 브라우저로 책 자료실 접속</a:t>
            </a:r>
          </a:p>
          <a:p>
            <a:pPr lvl="1"/>
            <a:r>
              <a:rPr lang="en-US" altLang="ko-KR" dirty="0"/>
              <a:t>http://</a:t>
            </a:r>
            <a:r>
              <a:rPr lang="en-US" altLang="ko-KR" dirty="0" smtClean="0"/>
              <a:t>cafe.naver.com/thisisMySQL 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샘플 데이터베이스 </a:t>
            </a:r>
            <a:r>
              <a:rPr lang="en-US" altLang="ko-KR" dirty="0"/>
              <a:t>(employees)’ 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C:\employees\ </a:t>
            </a:r>
            <a:r>
              <a:rPr lang="ko-KR" altLang="en-US" dirty="0"/>
              <a:t>폴더에 압축 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sz="2200" dirty="0">
                <a:solidFill>
                  <a:prstClr val="black"/>
                </a:solidFill>
              </a:rPr>
              <a:t>샘플 데이터베이스 </a:t>
            </a:r>
            <a:r>
              <a:rPr lang="en-US" altLang="ko-KR" sz="2200" dirty="0">
                <a:solidFill>
                  <a:prstClr val="black"/>
                </a:solidFill>
              </a:rPr>
              <a:t>MySQL</a:t>
            </a:r>
            <a:r>
              <a:rPr lang="ko-KR" altLang="en-US" sz="2200" dirty="0">
                <a:solidFill>
                  <a:prstClr val="black"/>
                </a:solidFill>
              </a:rPr>
              <a:t>로 가져오기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시작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에서 마우스 오른쪽 버튼 클릭 </a:t>
            </a:r>
            <a:r>
              <a:rPr lang="en-US" altLang="ko-KR" dirty="0">
                <a:solidFill>
                  <a:prstClr val="black"/>
                </a:solidFill>
              </a:rPr>
              <a:t>- [Windows PowerShell(</a:t>
            </a:r>
            <a:r>
              <a:rPr lang="ko-KR" altLang="en-US" dirty="0">
                <a:solidFill>
                  <a:prstClr val="black"/>
                </a:solidFill>
              </a:rPr>
              <a:t>관리자</a:t>
            </a:r>
            <a:r>
              <a:rPr lang="en-US" altLang="ko-KR" dirty="0">
                <a:solidFill>
                  <a:prstClr val="black"/>
                </a:solidFill>
              </a:rPr>
              <a:t>)]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관리자 권한으로 </a:t>
            </a:r>
            <a:r>
              <a:rPr lang="ko-KR" altLang="en-US" dirty="0" err="1">
                <a:solidFill>
                  <a:prstClr val="black"/>
                </a:solidFill>
              </a:rPr>
              <a:t>파워셸</a:t>
            </a:r>
            <a:r>
              <a:rPr lang="ko-KR" altLang="en-US" dirty="0">
                <a:solidFill>
                  <a:prstClr val="black"/>
                </a:solidFill>
              </a:rPr>
              <a:t> 실행 </a:t>
            </a:r>
            <a:r>
              <a:rPr lang="en-US" altLang="ko-KR" dirty="0">
                <a:solidFill>
                  <a:prstClr val="black"/>
                </a:solidFill>
              </a:rPr>
              <a:t>– ‘</a:t>
            </a:r>
            <a:r>
              <a:rPr lang="en-US" altLang="ko-KR" dirty="0" err="1">
                <a:solidFill>
                  <a:prstClr val="black"/>
                </a:solidFill>
              </a:rPr>
              <a:t>cmd</a:t>
            </a:r>
            <a:r>
              <a:rPr lang="en-US" altLang="ko-KR" dirty="0">
                <a:solidFill>
                  <a:prstClr val="black"/>
                </a:solidFill>
              </a:rPr>
              <a:t>’ </a:t>
            </a:r>
            <a:r>
              <a:rPr lang="ko-KR" altLang="en-US" dirty="0">
                <a:solidFill>
                  <a:prstClr val="black"/>
                </a:solidFill>
              </a:rPr>
              <a:t>입력해서 명령 프롬프트로 </a:t>
            </a:r>
            <a:r>
              <a:rPr lang="ko-KR" altLang="en-US" dirty="0" smtClean="0">
                <a:solidFill>
                  <a:prstClr val="black"/>
                </a:solidFill>
              </a:rPr>
              <a:t>전환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mysql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-u root -p &lt;</a:t>
            </a:r>
            <a:r>
              <a:rPr lang="ko-KR" altLang="en-US" dirty="0">
                <a:solidFill>
                  <a:prstClr val="black"/>
                </a:solidFill>
              </a:rPr>
              <a:t>비밀번호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에 접속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source </a:t>
            </a:r>
            <a:r>
              <a:rPr lang="en-US" altLang="ko-KR" dirty="0" err="1">
                <a:solidFill>
                  <a:prstClr val="black"/>
                </a:solidFill>
              </a:rPr>
              <a:t>employees.sql</a:t>
            </a:r>
            <a:r>
              <a:rPr lang="en-US" altLang="ko-KR" dirty="0">
                <a:solidFill>
                  <a:prstClr val="black"/>
                </a:solidFill>
              </a:rPr>
              <a:t> ;’ </a:t>
            </a:r>
            <a:r>
              <a:rPr lang="ko-KR" altLang="en-US" dirty="0">
                <a:solidFill>
                  <a:prstClr val="black"/>
                </a:solidFill>
              </a:rPr>
              <a:t>로 샘플 </a:t>
            </a:r>
            <a:r>
              <a:rPr lang="en-US" altLang="ko-KR" dirty="0">
                <a:solidFill>
                  <a:prstClr val="black"/>
                </a:solidFill>
              </a:rPr>
              <a:t>DB </a:t>
            </a:r>
            <a:r>
              <a:rPr lang="ko-KR" altLang="en-US" dirty="0">
                <a:solidFill>
                  <a:prstClr val="black"/>
                </a:solidFill>
              </a:rPr>
              <a:t>가져오기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show databases ;’ </a:t>
            </a:r>
            <a:r>
              <a:rPr lang="ko-KR" altLang="en-US" dirty="0">
                <a:solidFill>
                  <a:prstClr val="black"/>
                </a:solidFill>
              </a:rPr>
              <a:t>로 내용 확인 후 </a:t>
            </a:r>
            <a:r>
              <a:rPr lang="en-US" altLang="ko-KR" dirty="0">
                <a:solidFill>
                  <a:prstClr val="black"/>
                </a:solidFill>
              </a:rPr>
              <a:t>exit </a:t>
            </a:r>
            <a:r>
              <a:rPr lang="ko-KR" altLang="en-US" dirty="0">
                <a:solidFill>
                  <a:prstClr val="black"/>
                </a:solidFill>
              </a:rPr>
              <a:t>로 종료 </a:t>
            </a:r>
          </a:p>
          <a:p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7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en-US" dirty="0" smtClean="0"/>
              <a:t>04</a:t>
            </a:r>
            <a:r>
              <a:rPr lang="x-none" smtClean="0"/>
              <a:t> </a:t>
            </a:r>
            <a:r>
              <a:rPr lang="ko-KR" altLang="en-US"/>
              <a:t>설치 후에 확인할 사항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32202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설치 폴더 내 각 폴더의 역할</a:t>
            </a:r>
          </a:p>
          <a:p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79" y="4471147"/>
            <a:ext cx="6225317" cy="227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USER\Desktop\이것이mysql이다\이미지모음\1-9장그림(2019.09.16)\02장그림\02-3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30" y="1247352"/>
            <a:ext cx="5697613" cy="31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7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en-US" dirty="0" smtClean="0"/>
              <a:t>04</a:t>
            </a:r>
            <a:r>
              <a:rPr lang="x-none" smtClean="0"/>
              <a:t> </a:t>
            </a:r>
            <a:r>
              <a:rPr lang="ko-KR" altLang="en-US"/>
              <a:t>설치 후에 확인할 사항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32202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err="1"/>
              <a:t>ProgramData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폴더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파일 탐색기 메뉴의 </a:t>
            </a:r>
            <a:r>
              <a:rPr lang="en-US" altLang="ko-KR" sz="2200" dirty="0">
                <a:solidFill>
                  <a:prstClr val="black"/>
                </a:solidFill>
              </a:rPr>
              <a:t>[</a:t>
            </a:r>
            <a:r>
              <a:rPr lang="ko-KR" altLang="en-US" sz="2200" dirty="0">
                <a:solidFill>
                  <a:prstClr val="black"/>
                </a:solidFill>
              </a:rPr>
              <a:t>보기</a:t>
            </a:r>
            <a:r>
              <a:rPr lang="en-US" altLang="ko-KR" sz="2200" dirty="0">
                <a:solidFill>
                  <a:prstClr val="black"/>
                </a:solidFill>
              </a:rPr>
              <a:t>]</a:t>
            </a:r>
            <a:r>
              <a:rPr lang="ko-KR" altLang="en-US" sz="2200" dirty="0">
                <a:solidFill>
                  <a:prstClr val="black"/>
                </a:solidFill>
              </a:rPr>
              <a:t>의 ‘숨긴 항목’의 체크 켜면 </a:t>
            </a:r>
            <a:r>
              <a:rPr lang="en-US" altLang="ko-KR" sz="2200" dirty="0" err="1">
                <a:solidFill>
                  <a:prstClr val="black"/>
                </a:solidFill>
              </a:rPr>
              <a:t>ProgramData</a:t>
            </a: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ko-KR" altLang="en-US" sz="2200" dirty="0">
                <a:solidFill>
                  <a:prstClr val="black"/>
                </a:solidFill>
              </a:rPr>
              <a:t>폴더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C:\ProgramData\MySQL\MySQL Server 5.7\Data’</a:t>
            </a:r>
          </a:p>
          <a:p>
            <a:pPr lvl="2"/>
            <a:r>
              <a:rPr lang="ko-KR" altLang="en-US" dirty="0"/>
              <a:t>데이터베이스 파일들과 로그 파일</a:t>
            </a:r>
          </a:p>
          <a:p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9218" name="Picture 2" descr="C:\Users\USER\Desktop\이것이mysql이다\이미지모음\1-9장그림(2019.09.16)\02장그림\02-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00" y="2673593"/>
            <a:ext cx="7980916" cy="40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55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en-US" dirty="0" smtClean="0"/>
              <a:t>05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제거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32202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제거 방법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[</a:t>
            </a:r>
            <a:r>
              <a:rPr lang="ko-KR" altLang="en-US" sz="2200" dirty="0" smtClean="0">
                <a:solidFill>
                  <a:prstClr val="black"/>
                </a:solidFill>
              </a:rPr>
              <a:t>시작</a:t>
            </a:r>
            <a:r>
              <a:rPr lang="en-US" altLang="ko-KR" sz="2200" dirty="0" smtClean="0">
                <a:solidFill>
                  <a:prstClr val="black"/>
                </a:solidFill>
              </a:rPr>
              <a:t>]</a:t>
            </a:r>
            <a:r>
              <a:rPr lang="ko-KR" altLang="en-US" sz="2200" dirty="0" smtClean="0">
                <a:solidFill>
                  <a:prstClr val="black"/>
                </a:solidFill>
              </a:rPr>
              <a:t>에서 마우스 오른쪽 버튼 클릭</a:t>
            </a:r>
            <a:r>
              <a:rPr lang="en-US" altLang="ko-KR" sz="2200" dirty="0" smtClean="0">
                <a:solidFill>
                  <a:prstClr val="black"/>
                </a:solidFill>
              </a:rPr>
              <a:t>, [</a:t>
            </a:r>
            <a:r>
              <a:rPr lang="ko-KR" altLang="en-US" sz="22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2200" dirty="0" smtClean="0">
                <a:solidFill>
                  <a:prstClr val="black"/>
                </a:solidFill>
              </a:rPr>
              <a:t> 및 기능</a:t>
            </a:r>
            <a:r>
              <a:rPr lang="en-US" altLang="ko-KR" sz="2200" dirty="0" smtClean="0">
                <a:solidFill>
                  <a:prstClr val="black"/>
                </a:solidFill>
              </a:rPr>
              <a:t>] </a:t>
            </a:r>
            <a:r>
              <a:rPr lang="ko-KR" altLang="en-US" sz="2200" dirty="0" smtClean="0">
                <a:solidFill>
                  <a:prstClr val="black"/>
                </a:solidFill>
              </a:rPr>
              <a:t>선택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[MySQL Example and Samples 8.0]</a:t>
            </a:r>
            <a:r>
              <a:rPr lang="ko-KR" altLang="en-US" sz="2200" dirty="0">
                <a:solidFill>
                  <a:prstClr val="black"/>
                </a:solidFill>
              </a:rPr>
              <a:t>을 </a:t>
            </a:r>
            <a:r>
              <a:rPr lang="ko-KR" altLang="en-US" sz="2200" dirty="0" smtClean="0">
                <a:solidFill>
                  <a:prstClr val="black"/>
                </a:solidFill>
              </a:rPr>
              <a:t>선택</a:t>
            </a:r>
            <a:r>
              <a:rPr lang="en-US" altLang="ko-KR" sz="2200" dirty="0" smtClean="0">
                <a:solidFill>
                  <a:prstClr val="black"/>
                </a:solidFill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</a:rPr>
              <a:t>마우스 </a:t>
            </a:r>
            <a:r>
              <a:rPr lang="ko-KR" altLang="en-US" sz="2200" dirty="0">
                <a:solidFill>
                  <a:prstClr val="black"/>
                </a:solidFill>
              </a:rPr>
              <a:t>오른쪽 버튼을 클릭해서 </a:t>
            </a:r>
            <a:r>
              <a:rPr lang="en-US" altLang="ko-KR" sz="2200" dirty="0">
                <a:solidFill>
                  <a:prstClr val="black"/>
                </a:solidFill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</a:rPr>
              <a:t>제거</a:t>
            </a:r>
            <a:r>
              <a:rPr lang="en-US" altLang="ko-KR" sz="2200" dirty="0">
                <a:solidFill>
                  <a:prstClr val="black"/>
                </a:solidFill>
              </a:rPr>
              <a:t>&gt;</a:t>
            </a:r>
            <a:r>
              <a:rPr lang="ko-KR" altLang="en-US" sz="2200" dirty="0">
                <a:solidFill>
                  <a:prstClr val="black"/>
                </a:solidFill>
              </a:rPr>
              <a:t>를 </a:t>
            </a:r>
            <a:r>
              <a:rPr lang="ko-KR" altLang="en-US" sz="2200" dirty="0" smtClean="0">
                <a:solidFill>
                  <a:prstClr val="black"/>
                </a:solidFill>
              </a:rPr>
              <a:t>선택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같은 방식으로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MySQL</a:t>
            </a:r>
            <a:r>
              <a:rPr lang="ko-KR" altLang="en-US" sz="2200" dirty="0" smtClean="0">
                <a:solidFill>
                  <a:prstClr val="black"/>
                </a:solidFill>
              </a:rPr>
              <a:t>이 들어가는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 나머지 </a:t>
            </a:r>
            <a:r>
              <a:rPr lang="en-US" altLang="ko-KR" sz="2200" dirty="0" smtClean="0">
                <a:solidFill>
                  <a:prstClr val="black"/>
                </a:solidFill>
              </a:rPr>
              <a:t>3</a:t>
            </a:r>
            <a:r>
              <a:rPr lang="ko-KR" altLang="en-US" sz="2200" dirty="0" smtClean="0">
                <a:solidFill>
                  <a:prstClr val="black"/>
                </a:solidFill>
              </a:rPr>
              <a:t>개를 제거</a:t>
            </a:r>
            <a:endParaRPr lang="ko-KR" altLang="en-US" sz="2200" dirty="0">
              <a:solidFill>
                <a:prstClr val="black"/>
              </a:solidFill>
            </a:endParaRPr>
          </a:p>
          <a:p>
            <a:endParaRPr lang="ko-KR" altLang="en-US" sz="2200" dirty="0">
              <a:solidFill>
                <a:prstClr val="black"/>
              </a:solidFill>
            </a:endParaRPr>
          </a:p>
        </p:txBody>
      </p:sp>
      <p:pic>
        <p:nvPicPr>
          <p:cNvPr id="10242" name="Picture 2" descr="C:\Users\USER\Desktop\이것이mysql이다\이미지모음\1-9장그림(2019.09.16)\02장그림\02-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437201"/>
            <a:ext cx="6586171" cy="43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8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6</a:t>
            </a:r>
            <a:r>
              <a:rPr lang="x-none" smtClean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 </a:t>
            </a:r>
            <a:r>
              <a:rPr lang="en-US" altLang="ko-KR" dirty="0"/>
              <a:t>MySQL </a:t>
            </a:r>
            <a:r>
              <a:rPr lang="ko-KR" altLang="en-US" dirty="0"/>
              <a:t>설치하기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32202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/>
              <a:t>Linux</a:t>
            </a:r>
            <a:r>
              <a:rPr lang="ko-KR" altLang="en-US" sz="2200" b="1" dirty="0"/>
              <a:t>에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설치하기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실무에서는 </a:t>
            </a:r>
            <a:r>
              <a:rPr lang="en-US" altLang="ko-KR" sz="2200" dirty="0">
                <a:solidFill>
                  <a:prstClr val="black"/>
                </a:solidFill>
              </a:rPr>
              <a:t>Linux</a:t>
            </a:r>
            <a:r>
              <a:rPr lang="ko-KR" altLang="en-US" sz="2200" dirty="0">
                <a:solidFill>
                  <a:prstClr val="black"/>
                </a:solidFill>
              </a:rPr>
              <a:t>에서 </a:t>
            </a:r>
            <a:r>
              <a:rPr lang="en-US" altLang="ko-KR" sz="2200" dirty="0">
                <a:solidFill>
                  <a:prstClr val="black"/>
                </a:solidFill>
              </a:rPr>
              <a:t>MySQL </a:t>
            </a:r>
            <a:r>
              <a:rPr lang="ko-KR" altLang="en-US" sz="2200" dirty="0">
                <a:solidFill>
                  <a:prstClr val="black"/>
                </a:solidFill>
              </a:rPr>
              <a:t>더 많이 사용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Linux </a:t>
            </a:r>
            <a:r>
              <a:rPr lang="ko-KR" altLang="en-US" sz="2200" dirty="0">
                <a:solidFill>
                  <a:prstClr val="black"/>
                </a:solidFill>
              </a:rPr>
              <a:t>설치와 명령을 먼저 익혀야 사용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‘부록 </a:t>
            </a:r>
            <a:r>
              <a:rPr lang="en-US" altLang="ko-KR" sz="2200" dirty="0">
                <a:solidFill>
                  <a:prstClr val="black"/>
                </a:solidFill>
              </a:rPr>
              <a:t>A. Linux </a:t>
            </a:r>
            <a:r>
              <a:rPr lang="ko-KR" altLang="en-US" sz="2200" dirty="0">
                <a:solidFill>
                  <a:prstClr val="black"/>
                </a:solidFill>
              </a:rPr>
              <a:t>환경에서 </a:t>
            </a:r>
            <a:r>
              <a:rPr lang="en-US" altLang="ko-KR" sz="2200" dirty="0">
                <a:solidFill>
                  <a:prstClr val="black"/>
                </a:solidFill>
              </a:rPr>
              <a:t>MySQL </a:t>
            </a:r>
            <a:r>
              <a:rPr lang="ko-KR" altLang="en-US" sz="2200" dirty="0">
                <a:solidFill>
                  <a:prstClr val="black"/>
                </a:solidFill>
              </a:rPr>
              <a:t>설치’ 참조</a:t>
            </a:r>
          </a:p>
          <a:p>
            <a:pPr lvl="1"/>
            <a:r>
              <a:rPr lang="en-US" altLang="ko-KR" dirty="0" smtClean="0"/>
              <a:t>P. 676~688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02  MySQL </a:t>
            </a:r>
            <a:r>
              <a:rPr lang="ko-KR" altLang="en-US" dirty="0" smtClean="0"/>
              <a:t>설치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MySQL </a:t>
            </a:r>
            <a:r>
              <a:rPr lang="ko-KR" altLang="en-US" dirty="0"/>
              <a:t>설치 전 준비사항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1.1 </a:t>
            </a:r>
            <a:r>
              <a:rPr lang="ko-KR" altLang="en-US" dirty="0"/>
              <a:t> 소프트웨어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MySQL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  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</a:t>
            </a:r>
            <a:r>
              <a:rPr lang="en-US" altLang="ko-KR" dirty="0"/>
              <a:t>03 </a:t>
            </a:r>
            <a:r>
              <a:rPr lang="ko-KR" altLang="en-US" dirty="0"/>
              <a:t>샘플 데이터베이스 설치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04 </a:t>
            </a:r>
            <a:r>
              <a:rPr lang="ko-KR" altLang="en-US" dirty="0" smtClean="0"/>
              <a:t>설치 </a:t>
            </a:r>
            <a:r>
              <a:rPr lang="ko-KR" altLang="en-US" dirty="0"/>
              <a:t>후에 확인할 사항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SECTION 05 MySQL </a:t>
            </a:r>
            <a:r>
              <a:rPr lang="ko-KR" altLang="en-US" dirty="0"/>
              <a:t>제거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06 </a:t>
            </a:r>
            <a:r>
              <a:rPr lang="en-US" altLang="ko-KR" dirty="0" smtClean="0"/>
              <a:t>Linux</a:t>
            </a:r>
            <a:r>
              <a:rPr lang="ko-KR" altLang="en-US" dirty="0"/>
              <a:t>에 </a:t>
            </a:r>
            <a:r>
              <a:rPr lang="en-US" altLang="ko-KR" dirty="0"/>
              <a:t>MySQL </a:t>
            </a:r>
            <a:r>
              <a:rPr lang="ko-KR" altLang="en-US" dirty="0"/>
              <a:t>설치하기 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2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2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en-US" altLang="en-US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MySQL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설치시</a:t>
            </a:r>
            <a:r>
              <a:rPr lang="ko-KR" altLang="en-US" sz="1600" dirty="0" smtClean="0"/>
              <a:t> 준비사항과 설치 후에 확인할 사항에 대하여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소프트웨어 요구사항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Community </a:t>
            </a:r>
            <a:r>
              <a:rPr lang="en-US" altLang="ko-KR" sz="2200" dirty="0" smtClean="0"/>
              <a:t>8.0 </a:t>
            </a:r>
            <a:r>
              <a:rPr lang="ko-KR" altLang="en-US" sz="2200" dirty="0"/>
              <a:t>설치 위한 하드웨어</a:t>
            </a:r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가 설치된 </a:t>
            </a:r>
            <a:r>
              <a:rPr lang="ko-KR" altLang="en-US" dirty="0" smtClean="0"/>
              <a:t>머신</a:t>
            </a:r>
            <a:endParaRPr lang="en-US" altLang="ko-KR" dirty="0" smtClean="0"/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MySQL Community </a:t>
            </a:r>
            <a:r>
              <a:rPr lang="en-US" altLang="ko-KR" sz="2200" dirty="0" smtClean="0">
                <a:solidFill>
                  <a:prstClr val="black"/>
                </a:solidFill>
              </a:rPr>
              <a:t>8.0 </a:t>
            </a:r>
            <a:r>
              <a:rPr lang="ko-KR" altLang="en-US" sz="2200" dirty="0">
                <a:solidFill>
                  <a:prstClr val="black"/>
                </a:solidFill>
              </a:rPr>
              <a:t>설치 위한 소프트웨어</a:t>
            </a:r>
          </a:p>
          <a:p>
            <a:pPr lvl="1"/>
            <a:r>
              <a:rPr lang="en-US" altLang="ko-KR" dirty="0"/>
              <a:t>Windows </a:t>
            </a:r>
            <a:r>
              <a:rPr lang="en-US" altLang="ko-KR" dirty="0" smtClean="0"/>
              <a:t>10(64bit) </a:t>
            </a:r>
            <a:r>
              <a:rPr lang="ko-KR" altLang="en-US" dirty="0"/>
              <a:t>이상</a:t>
            </a:r>
            <a:r>
              <a:rPr lang="en-US" altLang="ko-KR" dirty="0"/>
              <a:t>, Windows Server </a:t>
            </a:r>
            <a:r>
              <a:rPr lang="en-US" altLang="ko-KR" dirty="0" smtClean="0"/>
              <a:t>2012 </a:t>
            </a:r>
            <a:r>
              <a:rPr lang="en-US" altLang="ko-KR" dirty="0"/>
              <a:t>R2 </a:t>
            </a:r>
            <a:r>
              <a:rPr lang="ko-KR" altLang="en-US" dirty="0"/>
              <a:t>이상의 버전에서만 설치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부가적인 기능을 사용하기 위해서 추가 소프트웨어 설치 </a:t>
            </a:r>
            <a:r>
              <a:rPr lang="en-US" altLang="ko-KR" dirty="0"/>
              <a:t>(</a:t>
            </a:r>
            <a:r>
              <a:rPr lang="en-US" altLang="ko-KR" dirty="0" smtClean="0"/>
              <a:t>p.21~22)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</a:t>
            </a:r>
            <a:r>
              <a:rPr lang="ko-KR" altLang="en-US" dirty="0"/>
              <a:t>설치 전 준비사항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85" y="4157540"/>
            <a:ext cx="8986716" cy="210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/>
              <a:t>MySQL Community 8.0.17</a:t>
            </a:r>
            <a:r>
              <a:rPr lang="ko-KR" altLang="en-US" sz="2200" b="1" dirty="0" smtClean="0"/>
              <a:t>설치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참조 자료실 </a:t>
            </a:r>
            <a:r>
              <a:rPr lang="en-US" altLang="ko-KR" sz="2200" dirty="0">
                <a:solidFill>
                  <a:prstClr val="black"/>
                </a:solidFill>
              </a:rPr>
              <a:t>: http://</a:t>
            </a:r>
            <a:r>
              <a:rPr lang="en-US" altLang="ko-KR" sz="2200" dirty="0" smtClean="0">
                <a:solidFill>
                  <a:prstClr val="black"/>
                </a:solidFill>
              </a:rPr>
              <a:t>cafe.naver.com/thisisMySQL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/>
              <a:t>책에서 사용되는 예제와 다운로드 링크 최신 </a:t>
            </a:r>
            <a:r>
              <a:rPr lang="ko-KR" altLang="en-US" dirty="0" smtClean="0"/>
              <a:t>버전</a:t>
            </a:r>
            <a:endParaRPr lang="ko-KR" altLang="en-US" dirty="0"/>
          </a:p>
          <a:p>
            <a:r>
              <a:rPr lang="ko-KR" altLang="en-US" sz="2200" dirty="0"/>
              <a:t>컴퓨터 </a:t>
            </a:r>
            <a:r>
              <a:rPr lang="en-US" altLang="ko-KR" sz="2200" dirty="0"/>
              <a:t>OS </a:t>
            </a:r>
            <a:r>
              <a:rPr lang="ko-KR" altLang="en-US" sz="2200" dirty="0"/>
              <a:t>확인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/>
              <a:t>버튼에서 마우스 오른쪽 버튼 클릭하고 </a:t>
            </a:r>
            <a:r>
              <a:rPr lang="en-US" altLang="ko-KR" dirty="0"/>
              <a:t>[</a:t>
            </a:r>
            <a:r>
              <a:rPr lang="ko-KR" altLang="en-US" dirty="0"/>
              <a:t>시스템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2장그림\02-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9" y="3164815"/>
            <a:ext cx="4673270" cy="34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838447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/>
              <a:t>MySQL Community 8.0.17</a:t>
            </a:r>
            <a:r>
              <a:rPr lang="ko-KR" altLang="en-US" sz="2200" b="1" dirty="0" smtClean="0"/>
              <a:t>설치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MySQL Community </a:t>
            </a:r>
            <a:r>
              <a:rPr lang="en-US" altLang="ko-KR" sz="2200" dirty="0" smtClean="0">
                <a:solidFill>
                  <a:prstClr val="black"/>
                </a:solidFill>
              </a:rPr>
              <a:t>8.0 </a:t>
            </a:r>
            <a:r>
              <a:rPr lang="ko-KR" altLang="en-US" sz="2200" dirty="0">
                <a:solidFill>
                  <a:prstClr val="black"/>
                </a:solidFill>
              </a:rPr>
              <a:t>다운로드</a:t>
            </a:r>
          </a:p>
          <a:p>
            <a:pPr lvl="1"/>
            <a:r>
              <a:rPr lang="en-US" altLang="ko-KR" dirty="0"/>
              <a:t>http://dev.mysql.com/downloads/mysql/ </a:t>
            </a:r>
            <a:r>
              <a:rPr lang="ko-KR" altLang="en-US" dirty="0"/>
              <a:t>에 접속</a:t>
            </a:r>
          </a:p>
          <a:p>
            <a:pPr lvl="1"/>
            <a:r>
              <a:rPr lang="ko-KR" altLang="en-US" dirty="0"/>
              <a:t>플랫폼 ‘</a:t>
            </a:r>
            <a:r>
              <a:rPr lang="en-US" altLang="ko-KR" dirty="0"/>
              <a:t>Microsoft Windows’</a:t>
            </a:r>
            <a:r>
              <a:rPr lang="ko-KR" altLang="en-US" dirty="0"/>
              <a:t>로 선택 </a:t>
            </a:r>
            <a:r>
              <a:rPr lang="en-US" altLang="ko-KR" dirty="0" smtClean="0"/>
              <a:t>(64 bit </a:t>
            </a:r>
            <a:r>
              <a:rPr lang="ko-KR" altLang="en-US" dirty="0"/>
              <a:t>용 따로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[Windows(x86, </a:t>
            </a:r>
            <a:r>
              <a:rPr lang="en-US" altLang="ko-KR" dirty="0" smtClean="0"/>
              <a:t>32&amp;64-bit </a:t>
            </a:r>
            <a:r>
              <a:rPr lang="en-US" altLang="ko-KR" dirty="0"/>
              <a:t>), MySQL Installer MSI] </a:t>
            </a:r>
            <a:r>
              <a:rPr lang="ko-KR" altLang="en-US" dirty="0"/>
              <a:t>다운로드</a:t>
            </a:r>
          </a:p>
          <a:p>
            <a:endParaRPr lang="ko-KR" altLang="en-US" dirty="0"/>
          </a:p>
        </p:txBody>
      </p:sp>
      <p:pic>
        <p:nvPicPr>
          <p:cNvPr id="2050" name="Picture 2" descr="C:\Users\USER\Desktop\이것이mysql이다\이미지모음\1-9장그림(2019.09.16)\02장그림\02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70" y="3042138"/>
            <a:ext cx="4158116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이것이mysql이다\이미지모음\1-9장그림(2019.09.16)\02장그림\02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6" y="3024554"/>
            <a:ext cx="3786425" cy="34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이것이mysql이다\이미지모음\1-9장그림(2019.09.16)\02장그림\02-0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302" y="2980594"/>
            <a:ext cx="3860684" cy="34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838447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/>
              <a:t>MySQL Community 8.0.17</a:t>
            </a:r>
            <a:r>
              <a:rPr lang="ko-KR" altLang="en-US" sz="2200" b="1" dirty="0" smtClean="0"/>
              <a:t>설치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다운로드 받은 </a:t>
            </a:r>
            <a:r>
              <a:rPr lang="en-US" altLang="ko-KR" sz="2200" dirty="0">
                <a:solidFill>
                  <a:prstClr val="black"/>
                </a:solidFill>
              </a:rPr>
              <a:t>MySQL </a:t>
            </a:r>
            <a:r>
              <a:rPr lang="ko-KR" altLang="en-US" sz="2200" dirty="0">
                <a:solidFill>
                  <a:prstClr val="black"/>
                </a:solidFill>
              </a:rPr>
              <a:t>설치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smtClean="0"/>
              <a:t>mysql-installer-community-8.0.17.0’ </a:t>
            </a:r>
            <a:r>
              <a:rPr lang="ko-KR" altLang="en-US" dirty="0"/>
              <a:t>더블 클릭해 설치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Installer’</a:t>
            </a:r>
            <a:r>
              <a:rPr lang="ko-KR" altLang="en-US" dirty="0"/>
              <a:t>의 버전은 중요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[License Agreement]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 </a:t>
            </a:r>
            <a:r>
              <a:rPr lang="en-US" altLang="ko-KR" dirty="0"/>
              <a:t>&lt;I accept the license terms&gt;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 </a:t>
            </a:r>
            <a:r>
              <a:rPr lang="en-US" altLang="ko-KR" dirty="0"/>
              <a:t>&lt;Next&gt; </a:t>
            </a:r>
          </a:p>
          <a:p>
            <a:pPr lvl="1"/>
            <a:r>
              <a:rPr lang="en-US" altLang="ko-KR" dirty="0"/>
              <a:t>[Choosing a Setup Type]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 </a:t>
            </a:r>
            <a:r>
              <a:rPr lang="en-US" altLang="ko-KR" dirty="0"/>
              <a:t>&lt;Custom</a:t>
            </a:r>
            <a:r>
              <a:rPr lang="en-US" altLang="ko-KR" dirty="0" smtClean="0"/>
              <a:t>&gt;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&lt;Next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074" name="Picture 2" descr="C:\Users\USER\Desktop\이것이mysql이다\이미지모음\1-9장그림(2019.09.16)\02장그림\02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59" y="3446580"/>
            <a:ext cx="4511826" cy="30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이것이mysql이다\이미지모음\1-9장그림(2019.09.16)\02장그림\02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99" y="3446581"/>
            <a:ext cx="4396827" cy="30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2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/>
              <a:t>MySQL Community 8.0.17</a:t>
            </a:r>
            <a:r>
              <a:rPr lang="ko-KR" altLang="en-US" sz="2200" b="1" dirty="0" smtClean="0"/>
              <a:t>설치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설치 이후 </a:t>
            </a:r>
            <a:r>
              <a:rPr lang="en-US" altLang="ko-KR" sz="2200" dirty="0">
                <a:solidFill>
                  <a:prstClr val="black"/>
                </a:solidFill>
              </a:rPr>
              <a:t>MySQL Server </a:t>
            </a:r>
            <a:r>
              <a:rPr lang="en-US" altLang="ko-KR" sz="2200" dirty="0" smtClean="0">
                <a:solidFill>
                  <a:prstClr val="black"/>
                </a:solidFill>
              </a:rPr>
              <a:t>8.0.17 </a:t>
            </a:r>
            <a:r>
              <a:rPr lang="ko-KR" altLang="en-US" sz="2200" dirty="0">
                <a:solidFill>
                  <a:prstClr val="black"/>
                </a:solidFill>
              </a:rPr>
              <a:t>환경 설정</a:t>
            </a:r>
          </a:p>
          <a:p>
            <a:pPr lvl="1"/>
            <a:r>
              <a:rPr lang="en-US" altLang="ko-KR" dirty="0"/>
              <a:t>[Product Configuration]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 항목의 환경 설정 필요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Next&gt;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Hight</a:t>
            </a:r>
            <a:r>
              <a:rPr lang="en-US" altLang="ko-KR" dirty="0" smtClean="0"/>
              <a:t> Availability]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‘Standard MySQL Server~~’ </a:t>
            </a:r>
            <a:r>
              <a:rPr lang="ko-KR" altLang="en-US" dirty="0" smtClean="0"/>
              <a:t>선택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&lt;Next&gt;</a:t>
            </a:r>
            <a:endParaRPr lang="en-US" altLang="ko-KR" dirty="0"/>
          </a:p>
          <a:p>
            <a:pPr lvl="1"/>
            <a:r>
              <a:rPr lang="en-US" altLang="ko-KR" dirty="0"/>
              <a:t>[Type and Networking]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/>
              <a:t>Config</a:t>
            </a:r>
            <a:r>
              <a:rPr lang="en-US" altLang="ko-KR" dirty="0"/>
              <a:t> Type] </a:t>
            </a:r>
            <a:r>
              <a:rPr lang="en-US" altLang="ko-KR" dirty="0" smtClean="0"/>
              <a:t> ‘</a:t>
            </a:r>
            <a:r>
              <a:rPr lang="en-US" altLang="ko-KR" dirty="0"/>
              <a:t>Development </a:t>
            </a:r>
            <a:r>
              <a:rPr lang="en-US" altLang="ko-KR" dirty="0" smtClean="0"/>
              <a:t>Computer’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[TCP/IP]</a:t>
            </a:r>
            <a:r>
              <a:rPr lang="ko-KR" altLang="en-US" dirty="0"/>
              <a:t>가 체크된 상태 </a:t>
            </a:r>
            <a:r>
              <a:rPr lang="en-US" altLang="ko-KR" dirty="0"/>
              <a:t>-  </a:t>
            </a:r>
            <a:r>
              <a:rPr lang="ko-KR" altLang="en-US" dirty="0"/>
              <a:t>포트 번호 </a:t>
            </a:r>
            <a:r>
              <a:rPr lang="en-US" altLang="ko-KR" dirty="0"/>
              <a:t>3306</a:t>
            </a:r>
          </a:p>
          <a:p>
            <a:pPr lvl="1"/>
            <a:r>
              <a:rPr lang="en-US" altLang="ko-KR" dirty="0"/>
              <a:t>[Open Firewall port for network access]</a:t>
            </a:r>
            <a:r>
              <a:rPr lang="ko-KR" altLang="en-US" dirty="0"/>
              <a:t>도 체크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Next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[Authentication Method]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‘Use Strong Password~~’ </a:t>
            </a:r>
            <a:r>
              <a:rPr lang="ko-KR" altLang="en-US" dirty="0" smtClean="0"/>
              <a:t>선택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&lt;Next&gt;</a:t>
            </a:r>
          </a:p>
          <a:p>
            <a:pPr lvl="1"/>
            <a:r>
              <a:rPr lang="ko-KR" altLang="en-US" dirty="0" smtClean="0"/>
              <a:t>관리자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 비밀번호 등록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 &lt;Next&gt;</a:t>
            </a:r>
            <a:endParaRPr lang="en-US" altLang="ko-KR" dirty="0"/>
          </a:p>
          <a:p>
            <a:pPr lvl="1"/>
            <a:r>
              <a:rPr lang="ko-KR" altLang="en-US" dirty="0"/>
              <a:t>윈도우 서비스 등록  </a:t>
            </a:r>
            <a:r>
              <a:rPr lang="en-US" altLang="ko-KR" dirty="0"/>
              <a:t>- </a:t>
            </a:r>
            <a:r>
              <a:rPr lang="ko-KR" altLang="en-US" dirty="0"/>
              <a:t>이름은 </a:t>
            </a:r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[Apply Server Configuration]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&lt;Execute&gt; </a:t>
            </a:r>
            <a:r>
              <a:rPr lang="ko-KR" altLang="en-US" dirty="0" smtClean="0"/>
              <a:t>선택하여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ko-KR" altLang="en-US" dirty="0"/>
              <a:t>완료 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0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14617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/>
              <a:t>MySQL Community 8.0.17</a:t>
            </a:r>
            <a:r>
              <a:rPr lang="ko-KR" altLang="en-US" sz="2200" b="1" dirty="0" smtClean="0"/>
              <a:t>설치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[Samples and Examples </a:t>
            </a:r>
            <a:r>
              <a:rPr lang="en-US" altLang="ko-KR" sz="2200" dirty="0" smtClean="0">
                <a:solidFill>
                  <a:prstClr val="black"/>
                </a:solidFill>
              </a:rPr>
              <a:t>8.0.17] </a:t>
            </a:r>
            <a:r>
              <a:rPr lang="ko-KR" altLang="en-US" sz="2200" dirty="0">
                <a:solidFill>
                  <a:prstClr val="black"/>
                </a:solidFill>
              </a:rPr>
              <a:t>설정</a:t>
            </a:r>
          </a:p>
          <a:p>
            <a:pPr lvl="1"/>
            <a:r>
              <a:rPr lang="en-US" altLang="ko-KR" dirty="0"/>
              <a:t>[Connect To Server]</a:t>
            </a:r>
            <a:r>
              <a:rPr lang="ko-KR" altLang="en-US" dirty="0"/>
              <a:t>에 연결할 서버 이름 설정 </a:t>
            </a:r>
            <a:r>
              <a:rPr lang="en-US" altLang="ko-KR" dirty="0"/>
              <a:t>–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비밀번호 설정</a:t>
            </a:r>
          </a:p>
          <a:p>
            <a:pPr lvl="1"/>
            <a:r>
              <a:rPr lang="en-US" altLang="ko-KR" dirty="0"/>
              <a:t>&lt;Check&gt; </a:t>
            </a:r>
            <a:r>
              <a:rPr lang="ko-KR" altLang="en-US" dirty="0"/>
              <a:t>클릭해 연결 성공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&lt;</a:t>
            </a:r>
            <a:r>
              <a:rPr lang="en-US" altLang="ko-KR" dirty="0"/>
              <a:t>Next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[Product Configuration] </a:t>
            </a:r>
            <a:r>
              <a:rPr lang="en-US" altLang="ko-KR" dirty="0" smtClean="0">
                <a:sym typeface="Wingdings" pitchFamily="2" charset="2"/>
              </a:rPr>
              <a:t> &lt;Next&gt; </a:t>
            </a:r>
            <a:r>
              <a:rPr lang="ko-KR" altLang="en-US" dirty="0" smtClean="0">
                <a:sym typeface="Wingdings" pitchFamily="2" charset="2"/>
              </a:rPr>
              <a:t>클릭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/>
              <a:t> [Installation Complete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&lt;</a:t>
            </a:r>
            <a:r>
              <a:rPr lang="en-US" altLang="ko-KR" dirty="0"/>
              <a:t>Start MySQL Workbench after Setup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체크 해제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&lt;</a:t>
            </a:r>
            <a:r>
              <a:rPr lang="en-US" altLang="ko-KR" dirty="0"/>
              <a:t>Finish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lvl="1"/>
            <a:r>
              <a:rPr lang="ko-KR" altLang="en-US" dirty="0" smtClean="0"/>
              <a:t>설정 완료 후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등록 확인</a:t>
            </a:r>
          </a:p>
          <a:p>
            <a:pPr lvl="2"/>
            <a:endParaRPr lang="ko-KR" altLang="en-US" dirty="0"/>
          </a:p>
        </p:txBody>
      </p:sp>
      <p:pic>
        <p:nvPicPr>
          <p:cNvPr id="4098" name="Picture 2" descr="C:\Users\USER\Desktop\이것이mysql이다\이미지모음\1-9장그림(2019.09.16)\02장그림\02-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22" y="3784917"/>
            <a:ext cx="4419318" cy="29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4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1021</Words>
  <Application>Microsoft Office PowerPoint</Application>
  <PresentationFormat>사용자 지정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이것이 MySQL이다</vt:lpstr>
      <vt:lpstr>Contents</vt:lpstr>
      <vt:lpstr>PowerPoint 프레젠테이션</vt:lpstr>
      <vt:lpstr>SECTION 01 MySQL 설치 전 준비사항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02 MySQL 설치</vt:lpstr>
      <vt:lpstr>SECTION 03 샘플 데이터베이스 설치</vt:lpstr>
      <vt:lpstr>SECTION 04 설치 후에 확인할 사항</vt:lpstr>
      <vt:lpstr>SECTION 04 설치 후에 확인할 사항</vt:lpstr>
      <vt:lpstr>SECTION 05 MySQL 제거</vt:lpstr>
      <vt:lpstr>SECTION 06 Linux에 MySQL 설치하기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49</cp:revision>
  <dcterms:created xsi:type="dcterms:W3CDTF">2020-01-31T07:25:46Z</dcterms:created>
  <dcterms:modified xsi:type="dcterms:W3CDTF">2020-05-06T08:29:48Z</dcterms:modified>
</cp:coreProperties>
</file>