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파이썬 파워포인트 자동화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