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  <p:sldMasterId id="2147483662" r:id="rId5"/>
  </p:sldMasterIdLst>
  <p:notesMasterIdLst>
    <p:notesMasterId r:id="rId9"/>
  </p:notesMasterIdLst>
  <p:handoutMasterIdLst>
    <p:handoutMasterId r:id="rId10"/>
  </p:handoutMasterIdLst>
  <p:sldIdLst>
    <p:sldId id="256" r:id="rId6"/>
    <p:sldId id="261" r:id="rId7"/>
    <p:sldId id="262" r:id="rId8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712" autoAdjust="0"/>
  </p:normalViewPr>
  <p:slideViewPr>
    <p:cSldViewPr snapToGrid="0">
      <p:cViewPr varScale="1">
        <p:scale>
          <a:sx n="73" d="100"/>
          <a:sy n="73" d="100"/>
        </p:scale>
        <p:origin x="72" y="91"/>
      </p:cViewPr>
      <p:guideLst>
        <p:guide orient="horz" pos="2160"/>
        <p:guide pos="10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90D19F-9EE3-43D8-9670-6A58E05C31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D55E1F-C225-46B0-8D02-A7F01D1EEC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9051A6E-D833-40A4-9C00-B072CE75EC4C}" type="datetime1">
              <a:rPr lang="ko-KR" altLang="en-US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2024-07-03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F677B-DDC3-4004-9B1B-95E07E15D2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D43975-40E2-4F98-BE43-D14876F36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8BC8066-2EF6-4176-9ACB-F71BDAE9FFED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0328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91446A5-3C15-4674-ABDA-48FACB3D1F61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EA54082-0EDA-40C0-B23E-AB88047B2438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250936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smtClean="0"/>
              <a:t>1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86111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EA54082-0EDA-40C0-B23E-AB88047B2438}" type="slidenum">
              <a:rPr lang="en-US" altLang="ko-KR" noProof="1" dirty="0" smtClean="0"/>
              <a:t>2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97864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75420" y="2493085"/>
            <a:ext cx="4971618" cy="2033753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569348" y="2493085"/>
            <a:ext cx="4984220" cy="2033752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1"/>
              <a:t>부제목</a:t>
            </a:r>
          </a:p>
        </p:txBody>
      </p:sp>
      <p:cxnSp>
        <p:nvCxnSpPr>
          <p:cNvPr id="8" name="직선 연결선(S) 7"/>
          <p:cNvCxnSpPr/>
          <p:nvPr userDrawn="1"/>
        </p:nvCxnSpPr>
        <p:spPr>
          <a:xfrm>
            <a:off x="6108192" y="2842697"/>
            <a:ext cx="0" cy="1334530"/>
          </a:xfrm>
          <a:prstGeom prst="line">
            <a:avLst/>
          </a:prstGeom>
          <a:ln w="889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708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6CCFA4E-79C3-4EC2-B8AA-546BF94F128E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521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그림 개체 틀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61B249-128A-4996-B00C-FAED146BB77D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31324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4F26FDC-949C-4BD7-B833-ACFDE03C343C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60751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6BB3553-4FAF-4595-A274-C0F1F0CD2EB4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26822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16CC-20FF-457A-B0DD-F02EE2901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A0D387-B42B-4157-90E6-FCD3174B4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7E609-556E-4234-8CFC-AE6C70233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F3B6F-BEB4-4451-A4BA-A0659F2AC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703B4-E0EB-4B00-9BF7-03ABD79F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3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F7C35-D8F4-4D64-91F6-455403D3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88CDA9-0970-49A3-82F4-FCFFA63B9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0BDF5-6D16-4A9A-893B-53B11095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635E5-1D8E-4820-93F8-0955606D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1AF3B-8956-4150-8701-B7C6F2B2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1787C-EA13-4181-B0B0-B98FD1587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5F5F3-03E8-4DE0-BFC5-1307CAE6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CEA32-CCEE-47B8-A526-80A2933D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64C28-B02D-443E-89E1-FB3F1254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FB7F4-ECD7-4A68-980A-73D9C752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87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298D1-822F-4AE9-BE1F-7EF054CE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596DE-FD94-42CD-A453-C87AAFCB7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5D48B6-4014-4E1E-AD68-C67E693F6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6CCBA-5D70-4B89-BACA-6C91A0FF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4A065-E00B-4A73-9BB7-B46AC396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6E1E2D-C422-4C81-9EA7-ABA7416D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9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A5702F-9D39-4A23-8B2B-227C8FB4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B61F52-FB13-4AA5-8614-96CB85DA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87BAFA-DA5C-41E6-89B9-049ECF13E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8F1D0D-16C1-4524-9BFD-F88D9AADB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C66BD1-687F-4EBD-B80D-A9CE917A7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9544E4-0FB8-47A2-9B6E-896DFDF6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BAF11A-F1C3-474D-991B-EFCEF7C80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39CBAC-49D8-4D2D-A0EB-0A7DD653A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4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59595-4D21-46F7-9AA9-99350F31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291C2-6C24-4F10-AC19-A3D48780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E207B8-FB3D-49E3-8ED2-E499A63D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155E8C-A92C-4F29-8A88-562EE761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408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1610211"/>
            <a:ext cx="6934201" cy="965477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1" y="2727433"/>
            <a:ext cx="6934200" cy="258554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본문 텍스트</a:t>
            </a:r>
          </a:p>
        </p:txBody>
      </p:sp>
      <p:sp>
        <p:nvSpPr>
          <p:cNvPr id="7" name="직사각형 6" descr="색상이 채워진 직사각형 테두리"/>
          <p:cNvSpPr/>
          <p:nvPr userDrawn="1"/>
        </p:nvSpPr>
        <p:spPr>
          <a:xfrm>
            <a:off x="0" y="6479628"/>
            <a:ext cx="3054096" cy="378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 descr="색상이 채워진 직사각형 테두리"/>
          <p:cNvSpPr/>
          <p:nvPr userDrawn="1"/>
        </p:nvSpPr>
        <p:spPr>
          <a:xfrm>
            <a:off x="3054096" y="6479628"/>
            <a:ext cx="3054096" cy="3783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 descr="색상이 채워진 직사각형 테두리"/>
          <p:cNvSpPr/>
          <p:nvPr userDrawn="1"/>
        </p:nvSpPr>
        <p:spPr>
          <a:xfrm>
            <a:off x="6108192" y="6479628"/>
            <a:ext cx="3054096" cy="378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 descr="색상이 채워진 직사각형 테두리"/>
          <p:cNvSpPr/>
          <p:nvPr userDrawn="1"/>
        </p:nvSpPr>
        <p:spPr>
          <a:xfrm>
            <a:off x="9137904" y="6479628"/>
            <a:ext cx="3054096" cy="3783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5919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69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2CA809-A196-4FCA-93A2-324CC693BFD6}"/>
              </a:ext>
            </a:extLst>
          </p:cNvPr>
          <p:cNvSpPr txBox="1"/>
          <p:nvPr userDrawn="1"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ko-K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7B4CB0-4A60-4814-AC63-C1247AED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44A438-B8E1-4575-B473-2A078183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4692F2-49E5-485C-9831-B4ACBBB2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5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764F0-5601-4A14-A10F-2AABF34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9E9D1-8F1D-4F21-A822-6C7960A96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A7961-D3A0-4BA3-B7D1-830E64EFA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B9528-22B9-4F6F-91C9-6F720DCC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EBC077-8A76-446B-8054-77AD1824E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5B9B4-BE00-4DC7-A442-DC65D425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43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4538A9-CADF-4633-A090-47B42B85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BC4E6F-A0DE-4AE3-90F2-1C03418AC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04145D-ADF1-4464-BC28-593BAE746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FD674B-36F7-4FB8-8FD7-4A82F078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6B7B17-18E4-4B63-A6C1-BC60814A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1BA4A-3D6F-4036-B650-4BE22EBF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6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B3392-1D66-4FC7-9B67-9373E330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3E0133-FB9E-4A82-B101-5823D201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6BE29-E9E7-4C46-9EA7-89CB1D54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CF291-3561-4887-8CBA-2D73801AE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223DB-3883-49FB-AC9D-6E713866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93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9D0D848-B156-4FC0-9045-C4FA3355A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BE1A0F-E622-4956-B3AE-75C0FFAC3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3557E-01F2-4719-81E9-5B6B18E3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3DD90-F3E1-4BF3-9279-442F300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703D7F-961F-467A-AB56-CD0F56F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98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개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926758" y="2380595"/>
            <a:ext cx="4748828" cy="450383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850392" algn="ctr"/>
                <a:tab pos="1545336" algn="ctr"/>
                <a:tab pos="2240280" algn="ctr"/>
                <a:tab pos="2926080" algn="ctr"/>
                <a:tab pos="3621024" algn="ctr"/>
                <a:tab pos="4315968" algn="ctr"/>
              </a:tabLst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558454" y="2317530"/>
            <a:ext cx="4795345" cy="4083269"/>
          </a:xfrm>
        </p:spPr>
        <p:txBody>
          <a:bodyPr rtlCol="0">
            <a:normAutofit/>
          </a:bodyPr>
          <a:lstStyle>
            <a:lvl1pPr marL="0" indent="0">
              <a:lnSpc>
                <a:spcPct val="137000"/>
              </a:lnSpc>
              <a:spcBef>
                <a:spcPts val="0"/>
              </a:spcBef>
              <a:buNone/>
              <a:defRPr sz="170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grpSp>
        <p:nvGrpSpPr>
          <p:cNvPr id="23" name="그룹 22" descr="파선"/>
          <p:cNvGrpSpPr/>
          <p:nvPr userDrawn="1"/>
        </p:nvGrpSpPr>
        <p:grpSpPr>
          <a:xfrm>
            <a:off x="6557963" y="2680139"/>
            <a:ext cx="4795836" cy="3565213"/>
            <a:chOff x="6557963" y="2680139"/>
            <a:chExt cx="4795836" cy="3565213"/>
          </a:xfrm>
        </p:grpSpPr>
        <p:cxnSp>
          <p:nvCxnSpPr>
            <p:cNvPr id="11" name="직선 연결선(S) 10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/>
          <p:cNvSpPr/>
          <p:nvPr userDrawn="1"/>
        </p:nvSpPr>
        <p:spPr>
          <a:xfrm>
            <a:off x="838200" y="1618737"/>
            <a:ext cx="4837386" cy="548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sz="20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5" name="그룹 24" descr="원형 도형"/>
          <p:cNvGrpSpPr/>
          <p:nvPr userDrawn="1"/>
        </p:nvGrpSpPr>
        <p:grpSpPr>
          <a:xfrm>
            <a:off x="987552" y="3151398"/>
            <a:ext cx="4471416" cy="2875416"/>
            <a:chOff x="987552" y="3151398"/>
            <a:chExt cx="4471416" cy="2875416"/>
          </a:xfrm>
        </p:grpSpPr>
        <p:grpSp>
          <p:nvGrpSpPr>
            <p:cNvPr id="26" name="그룹 25"/>
            <p:cNvGrpSpPr/>
            <p:nvPr/>
          </p:nvGrpSpPr>
          <p:grpSpPr>
            <a:xfrm>
              <a:off x="987552" y="3151398"/>
              <a:ext cx="4471416" cy="310901"/>
              <a:chOff x="987552" y="3151398"/>
              <a:chExt cx="4471416" cy="310901"/>
            </a:xfrm>
          </p:grpSpPr>
          <p:sp>
            <p:nvSpPr>
              <p:cNvPr id="59" name="타원 58"/>
              <p:cNvSpPr/>
              <p:nvPr/>
            </p:nvSpPr>
            <p:spPr>
              <a:xfrm>
                <a:off x="987552" y="315140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682496" y="315140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774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3063240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758184" y="315140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4453128" y="315139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5148072" y="315139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7" name="그룹 26"/>
            <p:cNvGrpSpPr/>
            <p:nvPr/>
          </p:nvGrpSpPr>
          <p:grpSpPr>
            <a:xfrm>
              <a:off x="987552" y="3792532"/>
              <a:ext cx="4471416" cy="310901"/>
              <a:chOff x="987552" y="3792532"/>
              <a:chExt cx="4471416" cy="310901"/>
            </a:xfrm>
          </p:grpSpPr>
          <p:sp>
            <p:nvSpPr>
              <p:cNvPr id="52" name="타원 51"/>
              <p:cNvSpPr/>
              <p:nvPr/>
            </p:nvSpPr>
            <p:spPr>
              <a:xfrm>
                <a:off x="987552" y="379253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1682496" y="379253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23774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5" name="타원 54"/>
              <p:cNvSpPr/>
              <p:nvPr/>
            </p:nvSpPr>
            <p:spPr>
              <a:xfrm>
                <a:off x="3063240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3758184" y="379253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4453128" y="379253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5148072" y="379253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>
              <a:off x="987552" y="4433661"/>
              <a:ext cx="4471416" cy="310901"/>
              <a:chOff x="987552" y="4433661"/>
              <a:chExt cx="4471416" cy="310901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87552" y="4433666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682496" y="443366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23774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3063240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3758184" y="443366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4453128" y="443366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5148072" y="4433661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987552" y="5074788"/>
              <a:ext cx="4471416" cy="310901"/>
              <a:chOff x="987552" y="5074788"/>
              <a:chExt cx="4471416" cy="310901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87552" y="507479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682496" y="5074792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23774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3063240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3758184" y="5074790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4453128" y="5074789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5148072" y="507478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987552" y="5715913"/>
              <a:ext cx="4471416" cy="310901"/>
              <a:chOff x="987552" y="5715913"/>
              <a:chExt cx="4471416" cy="310901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87552" y="5715918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682496" y="5715917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23774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063240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3758184" y="5715915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4453128" y="5715914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5148072" y="5715913"/>
                <a:ext cx="310896" cy="310896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96112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4442460" y="2930778"/>
            <a:ext cx="3310128" cy="362604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7988808" y="2929835"/>
            <a:ext cx="3310128" cy="369421"/>
          </a:xfrm>
        </p:spPr>
        <p:txBody>
          <a:bodyPr rtlCol="0">
            <a:normAutofit/>
          </a:bodyPr>
          <a:lstStyle>
            <a:lvl1pPr marL="0" indent="0">
              <a:buNone/>
              <a:tabLst>
                <a:tab pos="576072" algn="ctr"/>
                <a:tab pos="1051560" algn="ctr"/>
                <a:tab pos="1527048" algn="ctr"/>
                <a:tab pos="2002536" algn="ctr"/>
                <a:tab pos="2478024" algn="ctr"/>
                <a:tab pos="2953512" algn="ctr"/>
              </a:tabLst>
              <a:defRPr sz="17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813486" y="1915303"/>
            <a:ext cx="3364993" cy="753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364076" y="1915303"/>
            <a:ext cx="3364992" cy="7537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7914665" y="1920240"/>
            <a:ext cx="3364992" cy="7537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11" name="그룹 10" descr="원형 도형"/>
          <p:cNvGrpSpPr/>
          <p:nvPr userDrawn="1"/>
        </p:nvGrpSpPr>
        <p:grpSpPr>
          <a:xfrm>
            <a:off x="964478" y="3558746"/>
            <a:ext cx="3082157" cy="2218040"/>
            <a:chOff x="976835" y="3558746"/>
            <a:chExt cx="3082157" cy="2218040"/>
          </a:xfrm>
        </p:grpSpPr>
        <p:grpSp>
          <p:nvGrpSpPr>
            <p:cNvPr id="12" name="그룹 11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45" name="타원 4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8" name="타원 4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38" name="타원 3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1" name="타원 4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24" name="타원 23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7" name="타원 26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17" name="타원 1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" name="타원 1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타원 2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타원 2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52" name="그룹 51" descr="원형 도형"/>
          <p:cNvGrpSpPr/>
          <p:nvPr userDrawn="1"/>
        </p:nvGrpSpPr>
        <p:grpSpPr>
          <a:xfrm>
            <a:off x="4517850" y="3558746"/>
            <a:ext cx="3082157" cy="2218040"/>
            <a:chOff x="976835" y="3558746"/>
            <a:chExt cx="3082157" cy="2218040"/>
          </a:xfrm>
        </p:grpSpPr>
        <p:grpSp>
          <p:nvGrpSpPr>
            <p:cNvPr id="53" name="그룹 52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86" name="타원 8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9" name="타원 8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79" name="타원 7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2" name="타원 8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72" name="타원 71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5" name="타원 74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65" name="타원 64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6" name="타원 65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7" name="타원 66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8" name="타원 67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58" name="타원 57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2" name="타원 61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3" name="타원 62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4" name="타원 63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93" name="그룹 92" descr="원형 도형"/>
          <p:cNvGrpSpPr/>
          <p:nvPr userDrawn="1"/>
        </p:nvGrpSpPr>
        <p:grpSpPr>
          <a:xfrm>
            <a:off x="8068440" y="3558746"/>
            <a:ext cx="3082157" cy="2218040"/>
            <a:chOff x="976835" y="3558746"/>
            <a:chExt cx="3082157" cy="2218040"/>
          </a:xfrm>
        </p:grpSpPr>
        <p:grpSp>
          <p:nvGrpSpPr>
            <p:cNvPr id="94" name="그룹 93"/>
            <p:cNvGrpSpPr/>
            <p:nvPr/>
          </p:nvGrpSpPr>
          <p:grpSpPr>
            <a:xfrm>
              <a:off x="977464" y="3558746"/>
              <a:ext cx="3081528" cy="228600"/>
              <a:chOff x="914400" y="3558746"/>
              <a:chExt cx="3081528" cy="228600"/>
            </a:xfrm>
          </p:grpSpPr>
          <p:sp>
            <p:nvSpPr>
              <p:cNvPr id="127" name="타원 126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>
              <a:off x="977464" y="4056106"/>
              <a:ext cx="3081528" cy="228600"/>
              <a:chOff x="914400" y="3558746"/>
              <a:chExt cx="3081528" cy="228600"/>
            </a:xfrm>
          </p:grpSpPr>
          <p:sp>
            <p:nvSpPr>
              <p:cNvPr id="120" name="타원 119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6" name="그룹 95"/>
            <p:cNvGrpSpPr/>
            <p:nvPr/>
          </p:nvGrpSpPr>
          <p:grpSpPr>
            <a:xfrm>
              <a:off x="976835" y="4553466"/>
              <a:ext cx="3081528" cy="228600"/>
              <a:chOff x="914400" y="3558746"/>
              <a:chExt cx="3081528" cy="228600"/>
            </a:xfrm>
          </p:grpSpPr>
          <p:sp>
            <p:nvSpPr>
              <p:cNvPr id="113" name="타원 112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6" name="타원 115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7" name="그룹 96"/>
            <p:cNvGrpSpPr/>
            <p:nvPr/>
          </p:nvGrpSpPr>
          <p:grpSpPr>
            <a:xfrm>
              <a:off x="976835" y="5046565"/>
              <a:ext cx="3081528" cy="228600"/>
              <a:chOff x="914400" y="3558746"/>
              <a:chExt cx="3081528" cy="228600"/>
            </a:xfrm>
          </p:grpSpPr>
          <p:sp>
            <p:nvSpPr>
              <p:cNvPr id="106" name="타원 105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7" name="타원 106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8" name="타원 107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9" name="타원 108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8" name="그룹 97"/>
            <p:cNvGrpSpPr/>
            <p:nvPr/>
          </p:nvGrpSpPr>
          <p:grpSpPr>
            <a:xfrm>
              <a:off x="976835" y="5548186"/>
              <a:ext cx="3081528" cy="228600"/>
              <a:chOff x="914400" y="3558746"/>
              <a:chExt cx="3081528" cy="228600"/>
            </a:xfrm>
          </p:grpSpPr>
          <p:sp>
            <p:nvSpPr>
              <p:cNvPr id="99" name="타원 98"/>
              <p:cNvSpPr/>
              <p:nvPr/>
            </p:nvSpPr>
            <p:spPr>
              <a:xfrm>
                <a:off x="914400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138988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1865376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2340864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3" name="타원 102"/>
              <p:cNvSpPr/>
              <p:nvPr/>
            </p:nvSpPr>
            <p:spPr>
              <a:xfrm>
                <a:off x="2816352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4" name="타원 103"/>
              <p:cNvSpPr/>
              <p:nvPr/>
            </p:nvSpPr>
            <p:spPr>
              <a:xfrm>
                <a:off x="3288425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5" name="타원 104"/>
              <p:cNvSpPr/>
              <p:nvPr/>
            </p:nvSpPr>
            <p:spPr>
              <a:xfrm>
                <a:off x="3767328" y="3558746"/>
                <a:ext cx="228600" cy="228600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983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4837386" cy="990709"/>
          </a:xfrm>
        </p:spPr>
        <p:txBody>
          <a:bodyPr rtlCol="0">
            <a:norm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198" y="1877694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3541662" y="1877694"/>
            <a:ext cx="2487168" cy="362604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6557963" y="365125"/>
            <a:ext cx="4795837" cy="990709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월</a:t>
            </a:r>
          </a:p>
        </p:txBody>
      </p:sp>
      <p:sp>
        <p:nvSpPr>
          <p:cNvPr id="6" name="내용 개체 틀 3"/>
          <p:cNvSpPr>
            <a:spLocks noGrp="1"/>
          </p:cNvSpPr>
          <p:nvPr>
            <p:ph sz="half" idx="11" hasCustomPrompt="1"/>
          </p:nvPr>
        </p:nvSpPr>
        <p:spPr>
          <a:xfrm>
            <a:off x="6213291" y="1881347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7" name="내용 개체 틀 3"/>
          <p:cNvSpPr>
            <a:spLocks noGrp="1"/>
          </p:cNvSpPr>
          <p:nvPr>
            <p:ph sz="half" idx="12" hasCustomPrompt="1"/>
          </p:nvPr>
        </p:nvSpPr>
        <p:spPr>
          <a:xfrm>
            <a:off x="8884920" y="1881348"/>
            <a:ext cx="2487168" cy="369421"/>
          </a:xfrm>
        </p:spPr>
        <p:txBody>
          <a:bodyPr rtlCol="0" anchor="ctr">
            <a:normAutofit/>
          </a:bodyPr>
          <a:lstStyle>
            <a:lvl1pPr marL="0" indent="0">
              <a:buNone/>
              <a:tabLst>
                <a:tab pos="429768" algn="ctr"/>
                <a:tab pos="795528" algn="ctr"/>
                <a:tab pos="1161288" algn="ctr"/>
                <a:tab pos="1527048" algn="ctr"/>
                <a:tab pos="1892808" algn="ctr"/>
                <a:tab pos="2258568" algn="ctr"/>
              </a:tabLst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838198" y="1355834"/>
            <a:ext cx="2468880" cy="5133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3541662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6213291" y="1355834"/>
            <a:ext cx="2468880" cy="5133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8884920" y="1355834"/>
            <a:ext cx="2468880" cy="5133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</a:p>
        </p:txBody>
      </p:sp>
      <p:grpSp>
        <p:nvGrpSpPr>
          <p:cNvPr id="21" name="그룹 20" descr="원형 도형"/>
          <p:cNvGrpSpPr/>
          <p:nvPr userDrawn="1"/>
        </p:nvGrpSpPr>
        <p:grpSpPr>
          <a:xfrm>
            <a:off x="905433" y="2393577"/>
            <a:ext cx="2358975" cy="1394592"/>
            <a:chOff x="905433" y="2595282"/>
            <a:chExt cx="2358975" cy="1394592"/>
          </a:xfrm>
        </p:grpSpPr>
        <p:grpSp>
          <p:nvGrpSpPr>
            <p:cNvPr id="22" name="그룹 21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55" name="타원 5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6" name="타원 5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7" name="타원 5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9" name="타원 5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0" name="타원 5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1" name="타원 6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48" name="타원 4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0" name="타원 4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1" name="타원 5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2" name="타원 5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3" name="타원 5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54" name="타원 5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41" name="타원 4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타원 4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3" name="타원 4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4" name="타원 4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5" name="타원 4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6" name="타원 4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7" name="타원 4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5" name="그룹 24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7" name="타원 3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8" name="타원 3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9" name="타원 3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0" name="타원 3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6" name="그룹 25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27" name="타원 2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타원 2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" name="타원 2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0" name="타원 2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타원 3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3" name="타원 3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62" name="그룹 61" descr="원형 도형"/>
          <p:cNvGrpSpPr/>
          <p:nvPr userDrawn="1"/>
        </p:nvGrpSpPr>
        <p:grpSpPr>
          <a:xfrm>
            <a:off x="6287795" y="2393577"/>
            <a:ext cx="2358975" cy="1394592"/>
            <a:chOff x="905433" y="2595282"/>
            <a:chExt cx="2358975" cy="1394592"/>
          </a:xfrm>
        </p:grpSpPr>
        <p:grpSp>
          <p:nvGrpSpPr>
            <p:cNvPr id="63" name="그룹 62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96" name="타원 9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7" name="타원 9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8" name="타원 9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9" name="타원 9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0" name="타원 9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1" name="타원 10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02" name="타원 10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89" name="타원 8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0" name="타원 8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1" name="타원 9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2" name="타원 9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3" name="타원 9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4" name="타원 9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5" name="타원 9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82" name="타원 81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3" name="타원 82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4" name="타원 83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5" name="타원 84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6" name="타원 85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7" name="타원 86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8" name="타원 87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75" name="타원 74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6" name="타원 75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7" name="타원 76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8" name="타원 77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9" name="타원 78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0" name="타원 79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1" name="타원 80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68" name="타원 6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69" name="타원 6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0" name="타원 6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1" name="타원 7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2" name="타원 7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3" name="타원 7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74" name="타원 7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03" name="그룹 102" descr="원형 도형"/>
          <p:cNvGrpSpPr/>
          <p:nvPr userDrawn="1"/>
        </p:nvGrpSpPr>
        <p:grpSpPr>
          <a:xfrm>
            <a:off x="3596614" y="2393621"/>
            <a:ext cx="2358975" cy="1394592"/>
            <a:chOff x="905433" y="2595282"/>
            <a:chExt cx="2358975" cy="1394592"/>
          </a:xfrm>
        </p:grpSpPr>
        <p:grpSp>
          <p:nvGrpSpPr>
            <p:cNvPr id="104" name="그룹 103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37" name="타원 13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8" name="타원 13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9" name="타원 13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0" name="타원 13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2" name="타원 14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43" name="타원 14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5" name="그룹 104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30" name="타원 12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1" name="타원 13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3" name="타원 13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5" name="타원 13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36" name="타원 13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23" name="타원 122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8" name="타원 127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7" name="그룹 106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16" name="타원 115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타원 116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타원 117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타원 118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타원 119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1" name="타원 120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2" name="타원 121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8" name="그룹 107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09" name="타원 108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0" name="타원 109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1" name="타원 110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2" name="타원 111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3" name="타원 112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4" name="타원 113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5" name="타원 114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144" name="그룹 143" descr="원형 도형"/>
          <p:cNvGrpSpPr/>
          <p:nvPr userDrawn="1"/>
        </p:nvGrpSpPr>
        <p:grpSpPr>
          <a:xfrm>
            <a:off x="8969655" y="2395728"/>
            <a:ext cx="2358975" cy="1394592"/>
            <a:chOff x="905433" y="2595282"/>
            <a:chExt cx="2358975" cy="1394592"/>
          </a:xfrm>
        </p:grpSpPr>
        <p:grpSp>
          <p:nvGrpSpPr>
            <p:cNvPr id="145" name="그룹 144"/>
            <p:cNvGrpSpPr/>
            <p:nvPr/>
          </p:nvGrpSpPr>
          <p:grpSpPr>
            <a:xfrm>
              <a:off x="905433" y="2595282"/>
              <a:ext cx="2358975" cy="179758"/>
              <a:chOff x="891986" y="2595282"/>
              <a:chExt cx="2358975" cy="179758"/>
            </a:xfrm>
          </p:grpSpPr>
          <p:sp>
            <p:nvSpPr>
              <p:cNvPr id="178" name="타원 177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6" name="그룹 145"/>
            <p:cNvGrpSpPr/>
            <p:nvPr/>
          </p:nvGrpSpPr>
          <p:grpSpPr>
            <a:xfrm>
              <a:off x="905433" y="2903611"/>
              <a:ext cx="2358975" cy="179758"/>
              <a:chOff x="891986" y="2595282"/>
              <a:chExt cx="2358975" cy="179758"/>
            </a:xfrm>
          </p:grpSpPr>
          <p:sp>
            <p:nvSpPr>
              <p:cNvPr id="171" name="타원 170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7" name="그룹 146"/>
            <p:cNvGrpSpPr/>
            <p:nvPr/>
          </p:nvGrpSpPr>
          <p:grpSpPr>
            <a:xfrm>
              <a:off x="905433" y="3205216"/>
              <a:ext cx="2358975" cy="179758"/>
              <a:chOff x="891986" y="2595282"/>
              <a:chExt cx="2358975" cy="179758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905433" y="3500097"/>
              <a:ext cx="2358975" cy="179758"/>
              <a:chOff x="891986" y="2595282"/>
              <a:chExt cx="2358975" cy="179758"/>
            </a:xfrm>
          </p:grpSpPr>
          <p:sp>
            <p:nvSpPr>
              <p:cNvPr id="157" name="타원 156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8" name="타원 157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1" name="타원 160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2" name="타원 161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3" name="타원 162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49" name="그룹 148"/>
            <p:cNvGrpSpPr/>
            <p:nvPr/>
          </p:nvGrpSpPr>
          <p:grpSpPr>
            <a:xfrm>
              <a:off x="905433" y="3810116"/>
              <a:ext cx="2358975" cy="179758"/>
              <a:chOff x="891986" y="2595282"/>
              <a:chExt cx="2358975" cy="179758"/>
            </a:xfrm>
          </p:grpSpPr>
          <p:sp>
            <p:nvSpPr>
              <p:cNvPr id="150" name="타원 149"/>
              <p:cNvSpPr/>
              <p:nvPr/>
            </p:nvSpPr>
            <p:spPr>
              <a:xfrm>
                <a:off x="891986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1" name="타원 150"/>
              <p:cNvSpPr/>
              <p:nvPr/>
            </p:nvSpPr>
            <p:spPr>
              <a:xfrm>
                <a:off x="124842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2" name="타원 151"/>
              <p:cNvSpPr/>
              <p:nvPr/>
            </p:nvSpPr>
            <p:spPr>
              <a:xfrm>
                <a:off x="161418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3" name="타원 152"/>
              <p:cNvSpPr/>
              <p:nvPr/>
            </p:nvSpPr>
            <p:spPr>
              <a:xfrm>
                <a:off x="197994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4" name="타원 153"/>
              <p:cNvSpPr/>
              <p:nvPr/>
            </p:nvSpPr>
            <p:spPr>
              <a:xfrm>
                <a:off x="2345705" y="2596896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5" name="타원 154"/>
              <p:cNvSpPr/>
              <p:nvPr/>
            </p:nvSpPr>
            <p:spPr>
              <a:xfrm>
                <a:off x="2711465" y="2600228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56" name="타원 155"/>
              <p:cNvSpPr/>
              <p:nvPr/>
            </p:nvSpPr>
            <p:spPr>
              <a:xfrm>
                <a:off x="3077225" y="2595282"/>
                <a:ext cx="173736" cy="174812"/>
              </a:xfrm>
              <a:prstGeom prst="ellipse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ko-KR" altLang="en-US" noProof="1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349" name="그룹 348" descr="파선"/>
          <p:cNvGrpSpPr/>
          <p:nvPr userDrawn="1"/>
        </p:nvGrpSpPr>
        <p:grpSpPr>
          <a:xfrm>
            <a:off x="896377" y="4239037"/>
            <a:ext cx="2384144" cy="2121587"/>
            <a:chOff x="6557963" y="2680139"/>
            <a:chExt cx="4795836" cy="3565213"/>
          </a:xfrm>
        </p:grpSpPr>
        <p:cxnSp>
          <p:nvCxnSpPr>
            <p:cNvPr id="350" name="직선 연결선(S) 349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(S) 350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직선 연결선(S) 351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(S) 352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(S) 353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(S) 354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(S) 355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(S) 356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(S) 357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(S) 358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(S) 359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그룹 361" descr="파선"/>
          <p:cNvGrpSpPr/>
          <p:nvPr userDrawn="1"/>
        </p:nvGrpSpPr>
        <p:grpSpPr>
          <a:xfrm>
            <a:off x="3599840" y="4239037"/>
            <a:ext cx="2384144" cy="2121587"/>
            <a:chOff x="6557963" y="2680139"/>
            <a:chExt cx="4795836" cy="3565213"/>
          </a:xfrm>
        </p:grpSpPr>
        <p:cxnSp>
          <p:nvCxnSpPr>
            <p:cNvPr id="363" name="직선 연결선(S) 362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(S) 363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(S) 364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(S) 365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(S) 366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직선 연결선(S) 367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(S) 368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(S) 369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직선 연결선(S) 370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직선 연결선(S) 371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(S) 372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5" name="그룹 374" descr="파선"/>
          <p:cNvGrpSpPr/>
          <p:nvPr userDrawn="1"/>
        </p:nvGrpSpPr>
        <p:grpSpPr>
          <a:xfrm>
            <a:off x="6298027" y="4239037"/>
            <a:ext cx="2384144" cy="2121587"/>
            <a:chOff x="6557963" y="2680139"/>
            <a:chExt cx="4795836" cy="3565213"/>
          </a:xfrm>
        </p:grpSpPr>
        <p:cxnSp>
          <p:nvCxnSpPr>
            <p:cNvPr id="376" name="직선 연결선(S) 375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연결선(S) 376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연결선(S) 377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연결선(S) 378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연결선(S) 379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연결선(S) 380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(S) 381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직선 연결선(S) 382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직선 연결선(S) 383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연결선(S) 384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연결선(S) 385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그룹 400" descr="파선"/>
          <p:cNvGrpSpPr/>
          <p:nvPr userDrawn="1"/>
        </p:nvGrpSpPr>
        <p:grpSpPr>
          <a:xfrm>
            <a:off x="8996214" y="4232850"/>
            <a:ext cx="2384144" cy="2121587"/>
            <a:chOff x="6557963" y="2680139"/>
            <a:chExt cx="4795836" cy="3565213"/>
          </a:xfrm>
        </p:grpSpPr>
        <p:cxnSp>
          <p:nvCxnSpPr>
            <p:cNvPr id="402" name="직선 연결선(S) 401"/>
            <p:cNvCxnSpPr/>
            <p:nvPr userDrawn="1"/>
          </p:nvCxnSpPr>
          <p:spPr>
            <a:xfrm>
              <a:off x="6557963" y="2680139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(S) 402"/>
            <p:cNvCxnSpPr/>
            <p:nvPr userDrawn="1"/>
          </p:nvCxnSpPr>
          <p:spPr>
            <a:xfrm>
              <a:off x="6557963" y="3037491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직선 연결선(S) 403"/>
            <p:cNvCxnSpPr/>
            <p:nvPr userDrawn="1"/>
          </p:nvCxnSpPr>
          <p:spPr>
            <a:xfrm>
              <a:off x="6557963" y="339242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(S) 404"/>
            <p:cNvCxnSpPr/>
            <p:nvPr userDrawn="1"/>
          </p:nvCxnSpPr>
          <p:spPr>
            <a:xfrm>
              <a:off x="6557963" y="374904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직선 연결선(S) 405"/>
            <p:cNvCxnSpPr/>
            <p:nvPr userDrawn="1"/>
          </p:nvCxnSpPr>
          <p:spPr>
            <a:xfrm>
              <a:off x="6557963" y="410565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직선 연결선(S) 406"/>
            <p:cNvCxnSpPr/>
            <p:nvPr userDrawn="1"/>
          </p:nvCxnSpPr>
          <p:spPr>
            <a:xfrm>
              <a:off x="6557963" y="446227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(S) 407"/>
            <p:cNvCxnSpPr/>
            <p:nvPr userDrawn="1"/>
          </p:nvCxnSpPr>
          <p:spPr>
            <a:xfrm>
              <a:off x="6557963" y="4818888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(S) 408"/>
            <p:cNvCxnSpPr/>
            <p:nvPr userDrawn="1"/>
          </p:nvCxnSpPr>
          <p:spPr>
            <a:xfrm>
              <a:off x="6557963" y="5175504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직선 연결선(S) 409"/>
            <p:cNvCxnSpPr/>
            <p:nvPr userDrawn="1"/>
          </p:nvCxnSpPr>
          <p:spPr>
            <a:xfrm>
              <a:off x="6557963" y="5532120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(S) 410"/>
            <p:cNvCxnSpPr/>
            <p:nvPr userDrawn="1"/>
          </p:nvCxnSpPr>
          <p:spPr>
            <a:xfrm>
              <a:off x="6557963" y="5888736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(S) 411"/>
            <p:cNvCxnSpPr/>
            <p:nvPr userDrawn="1"/>
          </p:nvCxnSpPr>
          <p:spPr>
            <a:xfrm>
              <a:off x="6557963" y="6245352"/>
              <a:ext cx="4795836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1" name="텍스트 개체 틀 360"/>
          <p:cNvSpPr>
            <a:spLocks noGrp="1"/>
          </p:cNvSpPr>
          <p:nvPr>
            <p:ph type="body" sz="quarter" idx="13" hasCustomPrompt="1"/>
          </p:nvPr>
        </p:nvSpPr>
        <p:spPr>
          <a:xfrm>
            <a:off x="844865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74" name="텍스트 개체 틀 360"/>
          <p:cNvSpPr>
            <a:spLocks noGrp="1"/>
          </p:cNvSpPr>
          <p:nvPr>
            <p:ph type="body" sz="quarter" idx="14" hasCustomPrompt="1"/>
          </p:nvPr>
        </p:nvSpPr>
        <p:spPr>
          <a:xfrm>
            <a:off x="3541662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387" name="텍스트 개체 틀 360"/>
          <p:cNvSpPr>
            <a:spLocks noGrp="1"/>
          </p:cNvSpPr>
          <p:nvPr>
            <p:ph type="body" sz="quarter" idx="15" hasCustomPrompt="1"/>
          </p:nvPr>
        </p:nvSpPr>
        <p:spPr>
          <a:xfrm>
            <a:off x="6239849" y="3989388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  <p:sp>
        <p:nvSpPr>
          <p:cNvPr id="413" name="텍스트 개체 틀 360"/>
          <p:cNvSpPr>
            <a:spLocks noGrp="1"/>
          </p:cNvSpPr>
          <p:nvPr>
            <p:ph type="body" sz="quarter" idx="16" hasCustomPrompt="1"/>
          </p:nvPr>
        </p:nvSpPr>
        <p:spPr>
          <a:xfrm>
            <a:off x="8938036" y="3983201"/>
            <a:ext cx="2487168" cy="251002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텍스트</a:t>
            </a:r>
          </a:p>
        </p:txBody>
      </p:sp>
    </p:spTree>
    <p:extLst>
      <p:ext uri="{BB962C8B-B14F-4D97-AF65-F5344CB8AC3E}">
        <p14:creationId xmlns:p14="http://schemas.microsoft.com/office/powerpoint/2010/main" val="17398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E153A8E-11C6-4276-BA8C-010716D3B91D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229267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25244E-E9ED-4273-B03B-6BFCB07449D6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7145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 smtClean="0"/>
              <a:t>마스터 제목 스타일 편집</a:t>
            </a:r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9BFB7B-8A3E-4FA4-941D-DCCBFC10822B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1391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9007B05-A07E-4CB7-BACA-8243B80A4D80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342887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  <a:endParaRPr lang="ko-KR" altLang="en-US" noProof="1"/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71CCB52-3C2F-4AE2-93B1-980DF60DCAAE}" type="datetime1">
              <a:rPr lang="ko-KR" altLang="en-US" noProof="1" smtClean="0"/>
              <a:t>2024-07-03</a:t>
            </a:fld>
            <a:endParaRPr lang="ko-KR" altLang="en-US" noProof="1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32BDE3A-8A5F-47C4-AA75-58FC1EB2D383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9718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51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>
              <a:lumMod val="85000"/>
              <a:lumOff val="1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F2D1CD-6AB9-44F7-9AF1-904E917CB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EE6583-9D58-4FBE-8B3E-D816FF62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1C4F44-3451-43BF-BB78-2BFFC41D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7A9D4-2312-4C80-955C-3A7FA2F8832A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2024-07-03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6AF17-214F-4E1E-9255-3368B9888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5F63D-B78D-4305-AB08-518043957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95EC94-8EAF-486A-983B-99B1085AE83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마루 부리 Beta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392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SW </a:t>
            </a:r>
            <a:r>
              <a:rPr lang="ko-KR" altLang="en-US" noProof="1" smtClean="0"/>
              <a:t>언어의 이해</a:t>
            </a:r>
            <a:r>
              <a:rPr lang="en-US" altLang="ko-KR" noProof="1" smtClean="0"/>
              <a:t/>
            </a:r>
            <a:br>
              <a:rPr lang="en-US" altLang="ko-KR" noProof="1" smtClean="0"/>
            </a:br>
            <a:r>
              <a:rPr lang="en-US" altLang="ko-KR" noProof="1" smtClean="0"/>
              <a:t>(Python</a:t>
            </a:r>
            <a:r>
              <a:rPr lang="ko-KR" altLang="en-US" noProof="1" smtClean="0"/>
              <a:t> 기초</a:t>
            </a:r>
            <a:r>
              <a:rPr lang="en-US" altLang="ko-KR" noProof="1" smtClean="0"/>
              <a:t>)</a:t>
            </a:r>
            <a:r>
              <a:rPr lang="ko-KR" altLang="en-US" noProof="1" smtClean="0"/>
              <a:t> </a:t>
            </a:r>
            <a:endParaRPr lang="ko-KR" altLang="en-US" noProof="1"/>
          </a:p>
        </p:txBody>
      </p:sp>
      <p:sp>
        <p:nvSpPr>
          <p:cNvPr id="7" name="부제목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noProof="1" smtClean="0"/>
              <a:t>[</a:t>
            </a:r>
            <a:r>
              <a:rPr lang="ko-KR" altLang="en-US" noProof="1" smtClean="0"/>
              <a:t>인공지능</a:t>
            </a:r>
            <a:r>
              <a:rPr lang="en-US" altLang="ko-KR" noProof="1" smtClean="0"/>
              <a:t>] AIoT</a:t>
            </a:r>
            <a:r>
              <a:rPr lang="ko-KR" altLang="en-US" noProof="1" smtClean="0"/>
              <a:t>를 이용한 빅데이터 분석 산업솔루션 개발 취업연계부트캠프</a:t>
            </a:r>
            <a:endParaRPr lang="ko-KR" altLang="en-US" noProof="1"/>
          </a:p>
        </p:txBody>
      </p:sp>
      <p:sp>
        <p:nvSpPr>
          <p:cNvPr id="4" name="제목 8"/>
          <p:cNvSpPr txBox="1">
            <a:spLocks/>
          </p:cNvSpPr>
          <p:nvPr/>
        </p:nvSpPr>
        <p:spPr>
          <a:xfrm>
            <a:off x="899800" y="125579"/>
            <a:ext cx="9906745" cy="965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 smtClean="0"/>
              <a:t>Python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2024-07-03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977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4684" y="1546665"/>
            <a:ext cx="9718962" cy="4419071"/>
          </a:xfrm>
        </p:spPr>
        <p:txBody>
          <a:bodyPr rtlCol="0">
            <a:norm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기본사항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주석처리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err="1"/>
              <a:t>한</a:t>
            </a:r>
            <a:r>
              <a:rPr lang="ko-KR" altLang="en-US" dirty="0" err="1" smtClean="0"/>
              <a:t>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여러행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한행에</a:t>
            </a:r>
            <a:r>
              <a:rPr lang="ko-KR" altLang="en-US" dirty="0" smtClean="0"/>
              <a:t> 여러 문장은 </a:t>
            </a:r>
            <a:r>
              <a:rPr lang="en-US" altLang="ko-KR" dirty="0" smtClean="0"/>
              <a:t>; 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분리하여 </a:t>
            </a:r>
            <a:r>
              <a:rPr lang="ko-KR" altLang="en-US" dirty="0" err="1" smtClean="0"/>
              <a:t>작성가능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절약하지 말자</a:t>
            </a:r>
            <a:r>
              <a:rPr lang="en-US" altLang="ko-KR" dirty="0" smtClean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들여쓰기 </a:t>
            </a:r>
            <a:r>
              <a:rPr lang="en-US" altLang="ko-KR" dirty="0" smtClean="0"/>
              <a:t>indent </a:t>
            </a:r>
            <a:r>
              <a:rPr lang="ko-KR" altLang="en-US" dirty="0" smtClean="0"/>
              <a:t>오류에 주의하자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변수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자료형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여러가지가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나름의 쓸모가 있기 때문에 존재한다</a:t>
            </a:r>
            <a:r>
              <a:rPr lang="en-US" altLang="ko-KR" dirty="0" smtClean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 smtClean="0"/>
              <a:t>조건문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for </a:t>
            </a:r>
            <a:r>
              <a:rPr lang="ko-KR" altLang="en-US" dirty="0" smtClean="0"/>
              <a:t>문에 </a:t>
            </a:r>
            <a:r>
              <a:rPr lang="en-US" altLang="ko-KR" dirty="0" smtClean="0"/>
              <a:t>range() </a:t>
            </a:r>
            <a:r>
              <a:rPr lang="ko-KR" altLang="en-US" dirty="0" smtClean="0"/>
              <a:t>사용하기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리스트 사용하기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B43323C-9E5C-4064-99F3-C18D7AA07200}"/>
              </a:ext>
            </a:extLst>
          </p:cNvPr>
          <p:cNvCxnSpPr>
            <a:cxnSpLocks/>
          </p:cNvCxnSpPr>
          <p:nvPr/>
        </p:nvCxnSpPr>
        <p:spPr>
          <a:xfrm>
            <a:off x="0" y="1142096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41AC10-F0E9-4A54-B2A6-1C90803180AA}"/>
              </a:ext>
            </a:extLst>
          </p:cNvPr>
          <p:cNvSpPr txBox="1"/>
          <p:nvPr/>
        </p:nvSpPr>
        <p:spPr>
          <a:xfrm>
            <a:off x="66174" y="140555"/>
            <a:ext cx="833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Part 1, 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0FEA9A-C873-4CA0-8316-EE7F3893B19C}"/>
              </a:ext>
            </a:extLst>
          </p:cNvPr>
          <p:cNvSpPr/>
          <p:nvPr/>
        </p:nvSpPr>
        <p:spPr>
          <a:xfrm>
            <a:off x="-1" y="2540"/>
            <a:ext cx="12191999" cy="72000"/>
          </a:xfrm>
          <a:prstGeom prst="rect">
            <a:avLst/>
          </a:prstGeom>
          <a:gradFill>
            <a:gsLst>
              <a:gs pos="3261">
                <a:schemeClr val="accent5"/>
              </a:gs>
              <a:gs pos="35000">
                <a:schemeClr val="accent1"/>
              </a:gs>
              <a:gs pos="82000">
                <a:schemeClr val="accent4"/>
              </a:gs>
              <a:gs pos="100000">
                <a:schemeClr val="accent3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899800" y="125579"/>
            <a:ext cx="9906745" cy="965477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Python </a:t>
            </a:r>
            <a:r>
              <a:rPr lang="ko-KR" altLang="en-US" dirty="0" smtClean="0"/>
              <a:t>기초 </a:t>
            </a:r>
            <a:r>
              <a:rPr lang="en-US" altLang="ko-KR" dirty="0" smtClean="0"/>
              <a:t>2024-07-03 </a:t>
            </a:r>
            <a:r>
              <a:rPr lang="ko-KR" altLang="en-US" dirty="0" smtClean="0"/>
              <a:t>수업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내용정리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733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물, 해변이(가) 표시된 사진&#10;&#10;자동 생성된 설명">
            <a:extLst>
              <a:ext uri="{FF2B5EF4-FFF2-40B4-BE49-F238E27FC236}">
                <a16:creationId xmlns:a16="http://schemas.microsoft.com/office/drawing/2014/main" id="{EF86BDD0-98BF-4BEF-B4A9-EFA8B57805C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B8B4C-07AF-4C6A-A019-A5544A66D52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79CA0-EDDD-4ACD-9947-D034F34E4F68}"/>
              </a:ext>
            </a:extLst>
          </p:cNvPr>
          <p:cNvSpPr txBox="1"/>
          <p:nvPr/>
        </p:nvSpPr>
        <p:spPr>
          <a:xfrm>
            <a:off x="5009805" y="2222212"/>
            <a:ext cx="21723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마루 부리 Beta"/>
                <a:cs typeface="+mn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33398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Custom 1">
      <a:dk1>
        <a:sysClr val="windowText" lastClr="000000"/>
      </a:dk1>
      <a:lt1>
        <a:sysClr val="window" lastClr="FFFFFF"/>
      </a:lt1>
      <a:dk2>
        <a:srgbClr val="2D3C50"/>
      </a:dk2>
      <a:lt2>
        <a:srgbClr val="CBD1D1"/>
      </a:lt2>
      <a:accent1>
        <a:srgbClr val="46A0D8"/>
      </a:accent1>
      <a:accent2>
        <a:srgbClr val="CC5B27"/>
      </a:accent2>
      <a:accent3>
        <a:srgbClr val="33AC55"/>
      </a:accent3>
      <a:accent4>
        <a:srgbClr val="EE9F20"/>
      </a:accent4>
      <a:accent5>
        <a:srgbClr val="824D9D"/>
      </a:accent5>
      <a:accent6>
        <a:srgbClr val="3ABA99"/>
      </a:accent6>
      <a:hlink>
        <a:srgbClr val="0563C1"/>
      </a:hlink>
      <a:folHlink>
        <a:srgbClr val="954F72"/>
      </a:folHlink>
    </a:clrScheme>
    <a:fontScheme name="Custom 2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176631_TF16401942" id="{A142CC7D-CA91-485E-84CF-F5F62E1C4E82}" vid="{EDBF9524-53FF-4724-86A9-A01013BDD83A}"/>
    </a:ext>
  </a:extLst>
</a:theme>
</file>

<file path=ppt/theme/theme2.xml><?xml version="1.0" encoding="utf-8"?>
<a:theme xmlns:a="http://schemas.openxmlformats.org/drawingml/2006/main" name="1_Office 테마">
  <a:themeElements>
    <a:clrScheme name="winterdrea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마루 부리 Beta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231AC5-05FE-43D0-8674-8D01CDB4A7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C0F006E-CFBA-42F5-9FF9-61FCF419D29D}">
  <ds:schemaRefs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71af3243-3dd4-4a8d-8c0d-dd76da1f02a5"/>
    <ds:schemaRef ds:uri="http://purl.org/dc/dcmitype/"/>
    <ds:schemaRef ds:uri="http://schemas.microsoft.com/office/2006/metadata/properties"/>
    <ds:schemaRef ds:uri="http://schemas.microsoft.com/office/infopath/2007/PartnerControls"/>
    <ds:schemaRef ds:uri="16c05727-aa75-4e4a-9b5f-8a80a1165891"/>
  </ds:schemaRefs>
</ds:datastoreItem>
</file>

<file path=customXml/itemProps3.xml><?xml version="1.0" encoding="utf-8"?>
<ds:datastoreItem xmlns:ds="http://schemas.openxmlformats.org/officeDocument/2006/customXml" ds:itemID="{7E861605-B1C0-4BCB-BC29-B0BED6CC85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건강한 습관 트래커</Template>
  <TotalTime>0</TotalTime>
  <Words>77</Words>
  <Application>Microsoft Office PowerPoint</Application>
  <PresentationFormat>와이드스크린</PresentationFormat>
  <Paragraphs>15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마루 부리 Beta</vt:lpstr>
      <vt:lpstr>맑은 고딕</vt:lpstr>
      <vt:lpstr>Arial</vt:lpstr>
      <vt:lpstr>Segoe UI</vt:lpstr>
      <vt:lpstr>Office 테마</vt:lpstr>
      <vt:lpstr>1_Office 테마</vt:lpstr>
      <vt:lpstr>SW 언어의 이해 (Python 기초) </vt:lpstr>
      <vt:lpstr>Python 기초 2024-07-03 수업 내용정리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2024-07-01T07:40:33Z</dcterms:created>
  <dcterms:modified xsi:type="dcterms:W3CDTF">2024-07-03T10:10:46Z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