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62" r:id="rId5"/>
  </p:sldMasterIdLst>
  <p:notesMasterIdLst>
    <p:notesMasterId r:id="rId46"/>
  </p:notesMasterIdLst>
  <p:handoutMasterIdLst>
    <p:handoutMasterId r:id="rId47"/>
  </p:handoutMasterIdLst>
  <p:sldIdLst>
    <p:sldId id="256" r:id="rId6"/>
    <p:sldId id="257" r:id="rId7"/>
    <p:sldId id="261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262" r:id="rId4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0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94976" autoAdjust="0"/>
  </p:normalViewPr>
  <p:slideViewPr>
    <p:cSldViewPr snapToGrid="0">
      <p:cViewPr varScale="1">
        <p:scale>
          <a:sx n="75" d="100"/>
          <a:sy n="75" d="100"/>
        </p:scale>
        <p:origin x="96" y="138"/>
      </p:cViewPr>
      <p:guideLst>
        <p:guide orient="horz" pos="2160"/>
        <p:guide pos="1073"/>
      </p:guideLst>
    </p:cSldViewPr>
  </p:slideViewPr>
  <p:outlineViewPr>
    <p:cViewPr>
      <p:scale>
        <a:sx n="33" d="100"/>
        <a:sy n="33" d="100"/>
      </p:scale>
      <p:origin x="0" y="-66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17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90D19F-9EE3-43D8-9670-6A58E05C3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D55E1F-C225-46B0-8D02-A7F01D1EE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051A6E-D833-40A4-9C00-B072CE75EC4C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2024-07-08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F677B-DDC3-4004-9B1B-95E07E15D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D43975-40E2-4F98-BE43-D14876F36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BC8066-2EF6-4176-9ACB-F71BDAE9FFED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0328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91446A5-3C15-4674-ABDA-48FACB3D1F61}" type="datetime1">
              <a:rPr lang="ko-KR" altLang="en-US" noProof="1" smtClean="0"/>
              <a:t>2024-07-08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A54082-0EDA-40C0-B23E-AB88047B2438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smtClean="0"/>
              <a:t>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861114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10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080069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334185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355530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530176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037229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25515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363238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57872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746500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19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583839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22518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20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7581813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04935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119489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1705782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799642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3635910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949256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9331000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2907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29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88112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9786448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30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9519531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1701193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00262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9093855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4877929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23507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4117217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8687334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004975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39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13873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21082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064990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447110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071996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101190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9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70636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75420" y="2493085"/>
            <a:ext cx="4971618" cy="2033753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569348" y="2493085"/>
            <a:ext cx="4984220" cy="203375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1"/>
              <a:t>부제목</a:t>
            </a:r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 descr="색상이 채워진 직사각형 테두리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색상이 채워진 직사각형 테두리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 descr="색상이 채워진 직사각형 테두리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 descr="색상이 채워진 직사각형 테두리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7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6CCFA4E-79C3-4EC2-B8AA-546BF94F128E}" type="datetime1">
              <a:rPr lang="ko-KR" altLang="en-US" noProof="1" smtClean="0"/>
              <a:t>2024-07-08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521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61B249-128A-4996-B00C-FAED146BB77D}" type="datetime1">
              <a:rPr lang="ko-KR" altLang="en-US" noProof="1" smtClean="0"/>
              <a:t>2024-07-08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1324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4F26FDC-949C-4BD7-B833-ACFDE03C343C}" type="datetime1">
              <a:rPr lang="ko-KR" altLang="en-US" noProof="1" smtClean="0"/>
              <a:t>2024-07-08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075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6BB3553-4FAF-4595-A274-C0F1F0CD2EB4}" type="datetime1">
              <a:rPr lang="ko-KR" altLang="en-US" noProof="1" smtClean="0"/>
              <a:t>2024-07-08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26822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3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8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9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4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08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1610211"/>
            <a:ext cx="6934201" cy="96547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1" y="2727433"/>
            <a:ext cx="6934200" cy="258554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본문 텍스트</a:t>
            </a:r>
          </a:p>
        </p:txBody>
      </p:sp>
      <p:sp>
        <p:nvSpPr>
          <p:cNvPr id="7" name="직사각형 6" descr="색상이 채워진 직사각형 테두리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 descr="색상이 채워진 직사각형 테두리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 descr="색상이 채워진 직사각형 테두리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색상이 채워진 직사각형 테두리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919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69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51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4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9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98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개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 rtlCol="0"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grpSp>
        <p:nvGrpSpPr>
          <p:cNvPr id="23" name="그룹 22" descr="파선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직선 연결선(S)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(S)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(S)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(S)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sz="20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25" name="그룹 24" descr="원형 도형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그룹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11" name="그룹 10" descr="원형 도형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그룹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52" name="그룹 51" descr="원형 도형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그룹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타원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93" name="그룹 92" descr="원형 도형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그룹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타원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타원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타원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21" name="그룹 20" descr="원형 도형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그룹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62" name="그룹 61" descr="원형 도형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그룹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03" name="그룹 102" descr="원형 도형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그룹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타원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타원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44" name="그룹 143" descr="원형 도형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그룹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타원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0" name="타원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1" name="타원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3" name="타원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타원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타원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7" name="타원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8" name="타원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9" name="타원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0" name="타원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8" name="타원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9" name="타원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1" name="타원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1" name="타원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2" name="타원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3" name="타원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5" name="타원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49" name="그룹 348" descr="파선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직선 연결선(S)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(S)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(S)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(S)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(S)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(S)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(S)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(S)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(S)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(S)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(S)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그룹 361" descr="파선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직선 연결선(S)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(S)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(S)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(S)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(S)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(S)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직선 연결선(S)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(S)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(S)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연결선(S)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직선 연결선(S)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그룹 374" descr="파선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직선 연결선(S)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(S)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(S)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(S)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(S)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(S)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(S)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연결선(S)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연결선(S)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(S)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(S)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그룹 400" descr="파선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직선 연결선(S)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(S)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(S)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(S)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직선 연결선(S)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(S)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(S)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(S)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(S)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(S)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(S)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텍스트 개체 틀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374" name="텍스트 개체 틀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387" name="텍스트 개체 틀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13" name="텍스트 개체 틀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E153A8E-11C6-4276-BA8C-010716D3B91D}" type="datetime1">
              <a:rPr lang="ko-KR" altLang="en-US" noProof="1" smtClean="0"/>
              <a:t>2024-07-08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2926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25244E-E9ED-4273-B03B-6BFCB07449D6}" type="datetime1">
              <a:rPr lang="ko-KR" altLang="en-US" noProof="1" smtClean="0"/>
              <a:t>2024-07-08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145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9BFB7B-8A3E-4FA4-941D-DCCBFC10822B}" type="datetime1">
              <a:rPr lang="ko-KR" altLang="en-US" noProof="1" smtClean="0"/>
              <a:t>2024-07-08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3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9007B05-A07E-4CB7-BACA-8243B80A4D80}" type="datetime1">
              <a:rPr lang="ko-KR" altLang="en-US" noProof="1" smtClean="0"/>
              <a:t>2024-07-08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42887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71CCB52-3C2F-4AE2-93B1-980DF60DCAAE}" type="datetime1">
              <a:rPr lang="ko-KR" altLang="en-US" noProof="1" smtClean="0"/>
              <a:t>2024-07-08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7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392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SW </a:t>
            </a:r>
            <a:r>
              <a:rPr lang="ko-KR" altLang="en-US" noProof="1"/>
              <a:t>언어의 이해</a:t>
            </a:r>
            <a:br>
              <a:rPr lang="en-US" altLang="ko-KR" noProof="1"/>
            </a:br>
            <a:r>
              <a:rPr lang="en-US" altLang="ko-KR" noProof="1"/>
              <a:t>(Python</a:t>
            </a:r>
            <a:r>
              <a:rPr lang="ko-KR" altLang="en-US" noProof="1"/>
              <a:t> 기초</a:t>
            </a:r>
            <a:r>
              <a:rPr lang="en-US" altLang="ko-KR" noProof="1"/>
              <a:t>)</a:t>
            </a:r>
            <a:r>
              <a:rPr lang="ko-KR" altLang="en-US" noProof="1"/>
              <a:t> 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[</a:t>
            </a:r>
            <a:r>
              <a:rPr lang="ko-KR" altLang="en-US" noProof="1"/>
              <a:t>인공지능</a:t>
            </a:r>
            <a:r>
              <a:rPr lang="en-US" altLang="ko-KR" noProof="1"/>
              <a:t>] AIoT</a:t>
            </a:r>
            <a:r>
              <a:rPr lang="ko-KR" altLang="en-US" noProof="1"/>
              <a:t>를 이용한 빅데이터 분석 산업솔루션 개발 취업연계부트캠프</a:t>
            </a:r>
          </a:p>
        </p:txBody>
      </p:sp>
    </p:spTree>
    <p:extLst>
      <p:ext uri="{BB962C8B-B14F-4D97-AF65-F5344CB8AC3E}">
        <p14:creationId xmlns:p14="http://schemas.microsoft.com/office/powerpoint/2010/main" val="3419770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3, 2]</a:t>
            </a:r>
          </a:p>
          <a:p>
            <a:r>
              <a:rPr lang="en-US" altLang="ko-KR" dirty="0" err="1"/>
              <a:t>my_list.sort</a:t>
            </a:r>
            <a:r>
              <a:rPr lang="en-US" altLang="ko-KR" dirty="0"/>
              <a:t>() # </a:t>
            </a:r>
            <a:r>
              <a:rPr lang="ko-KR" altLang="en-US" dirty="0"/>
              <a:t>리스트 정렬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en-US" altLang="ko-KR" dirty="0" err="1"/>
              <a:t>my_list</a:t>
            </a:r>
            <a:r>
              <a:rPr lang="en-US" altLang="ko-KR" dirty="0"/>
              <a:t> </a:t>
            </a:r>
            <a:r>
              <a:rPr lang="ko-KR" altLang="en-US" dirty="0"/>
              <a:t>리스트 데이터 변경</a:t>
            </a:r>
          </a:p>
          <a:p>
            <a:r>
              <a:rPr lang="en-US" altLang="ko-KR" dirty="0" err="1"/>
              <a:t>your_list</a:t>
            </a:r>
            <a:r>
              <a:rPr lang="en-US" altLang="ko-KR" dirty="0"/>
              <a:t> = [1, 3, 2]</a:t>
            </a:r>
          </a:p>
          <a:p>
            <a:r>
              <a:rPr lang="en-US" altLang="ko-KR" dirty="0" err="1"/>
              <a:t>new_list</a:t>
            </a:r>
            <a:r>
              <a:rPr lang="en-US" altLang="ko-KR" dirty="0"/>
              <a:t> = sorted(</a:t>
            </a:r>
            <a:r>
              <a:rPr lang="en-US" altLang="ko-KR" dirty="0" err="1"/>
              <a:t>your_list</a:t>
            </a:r>
            <a:r>
              <a:rPr lang="en-US" altLang="ko-KR" dirty="0"/>
              <a:t>) # </a:t>
            </a:r>
            <a:r>
              <a:rPr lang="ko-KR" altLang="en-US" dirty="0"/>
              <a:t>정렬할 리스트를 소괄호 안에 넣음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your_list</a:t>
            </a:r>
            <a:r>
              <a:rPr lang="en-US" altLang="ko-KR" dirty="0"/>
              <a:t>) # </a:t>
            </a:r>
            <a:r>
              <a:rPr lang="en-US" altLang="ko-KR" dirty="0" err="1"/>
              <a:t>your_list</a:t>
            </a:r>
            <a:r>
              <a:rPr lang="en-US" altLang="ko-KR" dirty="0"/>
              <a:t> </a:t>
            </a:r>
            <a:r>
              <a:rPr lang="ko-KR" altLang="en-US" dirty="0"/>
              <a:t>리스트 데이터는 변경되지 않음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new_list</a:t>
            </a:r>
            <a:r>
              <a:rPr lang="en-US" altLang="ko-KR" dirty="0"/>
              <a:t>) # </a:t>
            </a:r>
            <a:r>
              <a:rPr lang="ko-KR" altLang="en-US" dirty="0"/>
              <a:t>정렬된 새로운 리스트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자료구조 </a:t>
            </a:r>
            <a:r>
              <a:rPr lang="en-US" altLang="ko-KR" noProof="1"/>
              <a:t>(</a:t>
            </a:r>
            <a:r>
              <a:rPr lang="ko-KR" altLang="en-US" noProof="1"/>
              <a:t>리스트</a:t>
            </a:r>
            <a:r>
              <a:rPr lang="en-US" altLang="ko-KR" noProof="1"/>
              <a:t>, </a:t>
            </a:r>
            <a:r>
              <a:rPr lang="ko-KR" altLang="en-US" noProof="1"/>
              <a:t>딕셔너리</a:t>
            </a:r>
            <a:r>
              <a:rPr lang="en-US" altLang="ko-KR" noProof="1"/>
              <a:t>, </a:t>
            </a:r>
            <a:r>
              <a:rPr lang="ko-KR" altLang="en-US" noProof="1"/>
              <a:t>튜플</a:t>
            </a:r>
            <a:r>
              <a:rPr lang="en-US" altLang="ko-KR" noProof="1"/>
              <a:t>,</a:t>
            </a:r>
            <a:r>
              <a:rPr lang="ko-KR" altLang="en-US" noProof="1"/>
              <a:t> 세트</a:t>
            </a:r>
            <a:r>
              <a:rPr lang="en-US" altLang="ko-KR" noProof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70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 err="1"/>
              <a:t>mix_list</a:t>
            </a:r>
            <a:r>
              <a:rPr lang="en-US" altLang="ko-KR" dirty="0"/>
              <a:t> = ["</a:t>
            </a:r>
            <a:r>
              <a:rPr lang="ko-KR" altLang="en-US" dirty="0"/>
              <a:t>푸</a:t>
            </a:r>
            <a:r>
              <a:rPr lang="en-US" altLang="ko-KR" dirty="0"/>
              <a:t>", 20, True, [5, 2, 4, 3, 1]]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mix_list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mix_list</a:t>
            </a:r>
            <a:r>
              <a:rPr lang="en-US" altLang="ko-KR" dirty="0"/>
              <a:t> = ["</a:t>
            </a:r>
            <a:r>
              <a:rPr lang="ko-KR" altLang="en-US" dirty="0"/>
              <a:t>푸</a:t>
            </a:r>
            <a:r>
              <a:rPr lang="en-US" altLang="ko-KR" dirty="0"/>
              <a:t>", 20, True]</a:t>
            </a:r>
          </a:p>
          <a:p>
            <a:r>
              <a:rPr lang="en-US" altLang="ko-KR" dirty="0" err="1"/>
              <a:t>num_list</a:t>
            </a:r>
            <a:r>
              <a:rPr lang="en-US" altLang="ko-KR" dirty="0"/>
              <a:t> = [5, 2, 4, 3, 1]</a:t>
            </a:r>
          </a:p>
          <a:p>
            <a:r>
              <a:rPr lang="en-US" altLang="ko-KR" dirty="0" err="1"/>
              <a:t>num_list.extend</a:t>
            </a:r>
            <a:r>
              <a:rPr lang="en-US" altLang="ko-KR" dirty="0"/>
              <a:t>(</a:t>
            </a:r>
            <a:r>
              <a:rPr lang="en-US" altLang="ko-KR" dirty="0" err="1"/>
              <a:t>mix_list</a:t>
            </a:r>
            <a:r>
              <a:rPr lang="en-US" altLang="ko-KR" dirty="0"/>
              <a:t>) # </a:t>
            </a:r>
            <a:r>
              <a:rPr lang="ko-KR" altLang="en-US" dirty="0"/>
              <a:t>리스트 합치기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mix_list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num_list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자료구조 </a:t>
            </a:r>
            <a:r>
              <a:rPr lang="en-US" altLang="ko-KR" noProof="1"/>
              <a:t>(</a:t>
            </a:r>
            <a:r>
              <a:rPr lang="ko-KR" altLang="en-US" noProof="1"/>
              <a:t>리스트</a:t>
            </a:r>
            <a:r>
              <a:rPr lang="en-US" altLang="ko-KR" noProof="1"/>
              <a:t>, </a:t>
            </a:r>
            <a:r>
              <a:rPr lang="ko-KR" altLang="en-US" noProof="1"/>
              <a:t>딕셔너리</a:t>
            </a:r>
            <a:r>
              <a:rPr lang="en-US" altLang="ko-KR" noProof="1"/>
              <a:t>, </a:t>
            </a:r>
            <a:r>
              <a:rPr lang="ko-KR" altLang="en-US" noProof="1"/>
              <a:t>튜플</a:t>
            </a:r>
            <a:r>
              <a:rPr lang="en-US" altLang="ko-KR" noProof="1"/>
              <a:t>,</a:t>
            </a:r>
            <a:r>
              <a:rPr lang="ko-KR" altLang="en-US" noProof="1"/>
              <a:t> 세트</a:t>
            </a:r>
            <a:r>
              <a:rPr lang="en-US" altLang="ko-KR" noProof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459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cabinet = {3: "</a:t>
            </a:r>
            <a:r>
              <a:rPr lang="ko-KR" altLang="en-US" dirty="0"/>
              <a:t>푸</a:t>
            </a:r>
            <a:r>
              <a:rPr lang="en-US" altLang="ko-KR" dirty="0"/>
              <a:t>", 100: "</a:t>
            </a:r>
            <a:r>
              <a:rPr lang="ko-KR" altLang="en-US" dirty="0" err="1"/>
              <a:t>피글렛</a:t>
            </a:r>
            <a:r>
              <a:rPr lang="en-US" altLang="ko-KR" dirty="0"/>
              <a:t>"}</a:t>
            </a:r>
          </a:p>
          <a:p>
            <a:endParaRPr lang="en-US" altLang="ko-KR" dirty="0"/>
          </a:p>
          <a:p>
            <a:r>
              <a:rPr lang="en-US" altLang="ko-KR" dirty="0"/>
              <a:t>print(cabinet[3]) # key 3</a:t>
            </a:r>
            <a:r>
              <a:rPr lang="ko-KR" altLang="en-US" dirty="0"/>
              <a:t>에 해당하는 </a:t>
            </a:r>
            <a:r>
              <a:rPr lang="en-US" altLang="ko-KR" dirty="0"/>
              <a:t>value</a:t>
            </a:r>
          </a:p>
          <a:p>
            <a:r>
              <a:rPr lang="en-US" altLang="ko-KR" dirty="0"/>
              <a:t>print(cabinet[100]) # key 100</a:t>
            </a:r>
            <a:r>
              <a:rPr lang="ko-KR" altLang="en-US" dirty="0"/>
              <a:t>에 해당하는 </a:t>
            </a:r>
            <a:r>
              <a:rPr lang="en-US" altLang="ko-KR" dirty="0"/>
              <a:t>value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cabinet.get</a:t>
            </a:r>
            <a:r>
              <a:rPr lang="en-US" altLang="ko-KR" dirty="0"/>
              <a:t>(3)) # key 3</a:t>
            </a:r>
            <a:r>
              <a:rPr lang="ko-KR" altLang="en-US" dirty="0"/>
              <a:t>에 해당하는 </a:t>
            </a:r>
            <a:r>
              <a:rPr lang="en-US" altLang="ko-KR" dirty="0"/>
              <a:t>value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cabinet.get</a:t>
            </a:r>
            <a:r>
              <a:rPr lang="en-US" altLang="ko-KR" dirty="0"/>
              <a:t>(5)) </a:t>
            </a:r>
          </a:p>
          <a:p>
            <a:r>
              <a:rPr lang="en-US" altLang="ko-KR" dirty="0"/>
              <a:t>print("hi")</a:t>
            </a:r>
          </a:p>
          <a:p>
            <a:r>
              <a:rPr lang="en-US" altLang="ko-KR" dirty="0"/>
              <a:t>#print(cabinet[5]) # </a:t>
            </a:r>
            <a:r>
              <a:rPr lang="en-US" altLang="ko-KR" dirty="0" err="1"/>
              <a:t>KeyError</a:t>
            </a:r>
            <a:r>
              <a:rPr lang="en-US" altLang="ko-KR" dirty="0"/>
              <a:t> </a:t>
            </a:r>
            <a:r>
              <a:rPr lang="ko-KR" altLang="en-US" dirty="0"/>
              <a:t>발생</a:t>
            </a:r>
          </a:p>
          <a:p>
            <a:r>
              <a:rPr lang="en-US" altLang="ko-KR" dirty="0"/>
              <a:t>print("hi")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자료구조 </a:t>
            </a:r>
            <a:r>
              <a:rPr lang="en-US" altLang="ko-KR" noProof="1"/>
              <a:t>(</a:t>
            </a:r>
            <a:r>
              <a:rPr lang="ko-KR" altLang="en-US" noProof="1"/>
              <a:t>리스트</a:t>
            </a:r>
            <a:r>
              <a:rPr lang="en-US" altLang="ko-KR" noProof="1"/>
              <a:t>, </a:t>
            </a:r>
            <a:r>
              <a:rPr lang="ko-KR" altLang="en-US" noProof="1"/>
              <a:t>딕셔너리</a:t>
            </a:r>
            <a:r>
              <a:rPr lang="en-US" altLang="ko-KR" noProof="1"/>
              <a:t>, </a:t>
            </a:r>
            <a:r>
              <a:rPr lang="ko-KR" altLang="en-US" noProof="1"/>
              <a:t>튜플</a:t>
            </a:r>
            <a:r>
              <a:rPr lang="en-US" altLang="ko-KR" noProof="1"/>
              <a:t>,</a:t>
            </a:r>
            <a:r>
              <a:rPr lang="ko-KR" altLang="en-US" noProof="1"/>
              <a:t> 세트</a:t>
            </a:r>
            <a:r>
              <a:rPr lang="en-US" altLang="ko-KR" noProof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593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 fontScale="92500" lnSpcReduction="20000"/>
          </a:bodyPr>
          <a:lstStyle/>
          <a:p>
            <a:r>
              <a:rPr lang="en-US" altLang="ko-KR" dirty="0"/>
              <a:t>print(</a:t>
            </a:r>
            <a:r>
              <a:rPr lang="en-US" altLang="ko-KR" dirty="0" err="1"/>
              <a:t>cabinet.get</a:t>
            </a:r>
            <a:r>
              <a:rPr lang="en-US" altLang="ko-KR" dirty="0"/>
              <a:t>(5, "</a:t>
            </a:r>
            <a:r>
              <a:rPr lang="ko-KR" altLang="en-US" dirty="0"/>
              <a:t>사용 가능</a:t>
            </a:r>
            <a:r>
              <a:rPr lang="en-US" altLang="ko-KR" dirty="0"/>
              <a:t>")) # key</a:t>
            </a:r>
            <a:r>
              <a:rPr lang="ko-KR" altLang="en-US" dirty="0"/>
              <a:t>에 해당하는 값이 없으면 기본값을 사용하게 함</a:t>
            </a:r>
          </a:p>
          <a:p>
            <a:endParaRPr lang="ko-KR" altLang="en-US" dirty="0"/>
          </a:p>
          <a:p>
            <a:r>
              <a:rPr lang="en-US" altLang="ko-KR" dirty="0"/>
              <a:t>print(3 in cabinet)</a:t>
            </a:r>
          </a:p>
          <a:p>
            <a:r>
              <a:rPr lang="en-US" altLang="ko-KR" dirty="0"/>
              <a:t>print(5 in cabinet)</a:t>
            </a:r>
          </a:p>
          <a:p>
            <a:endParaRPr lang="en-US" altLang="ko-KR" dirty="0"/>
          </a:p>
          <a:p>
            <a:r>
              <a:rPr lang="en-US" altLang="ko-KR" dirty="0"/>
              <a:t>cabinet = {"A-3": "</a:t>
            </a:r>
            <a:r>
              <a:rPr lang="ko-KR" altLang="en-US" dirty="0"/>
              <a:t>푸</a:t>
            </a:r>
            <a:r>
              <a:rPr lang="en-US" altLang="ko-KR" dirty="0"/>
              <a:t>", "B-100": "</a:t>
            </a:r>
            <a:r>
              <a:rPr lang="ko-KR" altLang="en-US" dirty="0" err="1"/>
              <a:t>피글렛</a:t>
            </a:r>
            <a:r>
              <a:rPr lang="en-US" altLang="ko-KR" dirty="0"/>
              <a:t>"}</a:t>
            </a:r>
          </a:p>
          <a:p>
            <a:r>
              <a:rPr lang="en-US" altLang="ko-KR" dirty="0"/>
              <a:t>print(cabinet["A-3"])</a:t>
            </a:r>
          </a:p>
          <a:p>
            <a:r>
              <a:rPr lang="en-US" altLang="ko-KR" dirty="0"/>
              <a:t>print(cabinet["B-100"])</a:t>
            </a:r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곰</a:t>
            </a:r>
            <a:r>
              <a:rPr lang="en-US" altLang="ko-KR" dirty="0"/>
              <a:t>" in "</a:t>
            </a:r>
            <a:r>
              <a:rPr lang="ko-KR" altLang="en-US" dirty="0" err="1"/>
              <a:t>곰돌이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돌이</a:t>
            </a:r>
            <a:r>
              <a:rPr lang="en-US" altLang="ko-KR" dirty="0"/>
              <a:t>" in "</a:t>
            </a:r>
            <a:r>
              <a:rPr lang="ko-KR" altLang="en-US" dirty="0" err="1"/>
              <a:t>곰돌이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푸</a:t>
            </a:r>
            <a:r>
              <a:rPr lang="en-US" altLang="ko-KR" dirty="0"/>
              <a:t>" in "</a:t>
            </a:r>
            <a:r>
              <a:rPr lang="ko-KR" altLang="en-US" dirty="0" err="1"/>
              <a:t>곰돌이</a:t>
            </a:r>
            <a:r>
              <a:rPr lang="en-US" altLang="ko-KR" dirty="0"/>
              <a:t>")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자료구조 </a:t>
            </a:r>
            <a:r>
              <a:rPr lang="en-US" altLang="ko-KR" noProof="1"/>
              <a:t>(</a:t>
            </a:r>
            <a:r>
              <a:rPr lang="ko-KR" altLang="en-US" noProof="1"/>
              <a:t>리스트</a:t>
            </a:r>
            <a:r>
              <a:rPr lang="en-US" altLang="ko-KR" noProof="1"/>
              <a:t>, </a:t>
            </a:r>
            <a:r>
              <a:rPr lang="ko-KR" altLang="en-US" noProof="1"/>
              <a:t>딕셔너리</a:t>
            </a:r>
            <a:r>
              <a:rPr lang="en-US" altLang="ko-KR" noProof="1"/>
              <a:t>, </a:t>
            </a:r>
            <a:r>
              <a:rPr lang="ko-KR" altLang="en-US" noProof="1"/>
              <a:t>튜플</a:t>
            </a:r>
            <a:r>
              <a:rPr lang="en-US" altLang="ko-KR" noProof="1"/>
              <a:t>,</a:t>
            </a:r>
            <a:r>
              <a:rPr lang="ko-KR" altLang="en-US" noProof="1"/>
              <a:t> 세트</a:t>
            </a:r>
            <a:r>
              <a:rPr lang="en-US" altLang="ko-KR" noProof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5809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cabinet = {"A-3": "</a:t>
            </a:r>
            <a:r>
              <a:rPr lang="ko-KR" altLang="en-US" dirty="0"/>
              <a:t>푸</a:t>
            </a:r>
            <a:r>
              <a:rPr lang="en-US" altLang="ko-KR" dirty="0"/>
              <a:t>", "B-100": "</a:t>
            </a:r>
            <a:r>
              <a:rPr lang="ko-KR" altLang="en-US" dirty="0" err="1"/>
              <a:t>피글렛</a:t>
            </a:r>
            <a:r>
              <a:rPr lang="en-US" altLang="ko-KR" dirty="0"/>
              <a:t>"}</a:t>
            </a:r>
          </a:p>
          <a:p>
            <a:r>
              <a:rPr lang="en-US" altLang="ko-KR" dirty="0"/>
              <a:t>print(cabinet)</a:t>
            </a:r>
          </a:p>
          <a:p>
            <a:r>
              <a:rPr lang="en-US" altLang="ko-KR" dirty="0"/>
              <a:t>cabinet["A-3"] = "</a:t>
            </a:r>
            <a:r>
              <a:rPr lang="ko-KR" altLang="en-US" dirty="0" err="1"/>
              <a:t>티거</a:t>
            </a:r>
            <a:r>
              <a:rPr lang="en-US" altLang="ko-KR" dirty="0"/>
              <a:t>" # key</a:t>
            </a:r>
            <a:r>
              <a:rPr lang="ko-KR" altLang="en-US" dirty="0"/>
              <a:t>에 해당하는 값이 있을 때 </a:t>
            </a:r>
            <a:r>
              <a:rPr lang="en-US" altLang="ko-KR" dirty="0"/>
              <a:t>-&gt; </a:t>
            </a:r>
            <a:r>
              <a:rPr lang="ko-KR" altLang="en-US" dirty="0"/>
              <a:t>값 변경</a:t>
            </a:r>
          </a:p>
          <a:p>
            <a:r>
              <a:rPr lang="en-US" altLang="ko-KR" dirty="0"/>
              <a:t>cabinet["C-20"] = "</a:t>
            </a:r>
            <a:r>
              <a:rPr lang="ko-KR" altLang="en-US" dirty="0" err="1"/>
              <a:t>이요르</a:t>
            </a:r>
            <a:r>
              <a:rPr lang="en-US" altLang="ko-KR" dirty="0"/>
              <a:t>" # key</a:t>
            </a:r>
            <a:r>
              <a:rPr lang="ko-KR" altLang="en-US" dirty="0"/>
              <a:t>에 해당하는 값이 없을 때 </a:t>
            </a:r>
            <a:r>
              <a:rPr lang="en-US" altLang="ko-KR" dirty="0"/>
              <a:t>- &gt; </a:t>
            </a:r>
            <a:r>
              <a:rPr lang="ko-KR" altLang="en-US" dirty="0"/>
              <a:t>값 추가</a:t>
            </a:r>
          </a:p>
          <a:p>
            <a:r>
              <a:rPr lang="en-US" altLang="ko-KR" dirty="0"/>
              <a:t>print(cabinet)</a:t>
            </a:r>
          </a:p>
          <a:p>
            <a:endParaRPr lang="en-US" altLang="ko-KR" dirty="0"/>
          </a:p>
          <a:p>
            <a:r>
              <a:rPr lang="en-US" altLang="ko-KR" dirty="0"/>
              <a:t>del cabinet["A-3"] # key 'A-3'</a:t>
            </a:r>
            <a:r>
              <a:rPr lang="ko-KR" altLang="en-US" dirty="0"/>
              <a:t>에 해당하는 값 삭제</a:t>
            </a:r>
          </a:p>
          <a:p>
            <a:r>
              <a:rPr lang="en-US" altLang="ko-KR" dirty="0"/>
              <a:t>print(cabinet)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자료구조 </a:t>
            </a:r>
            <a:r>
              <a:rPr lang="en-US" altLang="ko-KR" noProof="1"/>
              <a:t>(</a:t>
            </a:r>
            <a:r>
              <a:rPr lang="ko-KR" altLang="en-US" noProof="1"/>
              <a:t>리스트</a:t>
            </a:r>
            <a:r>
              <a:rPr lang="en-US" altLang="ko-KR" noProof="1"/>
              <a:t>, </a:t>
            </a:r>
            <a:r>
              <a:rPr lang="ko-KR" altLang="en-US" noProof="1"/>
              <a:t>딕셔너리</a:t>
            </a:r>
            <a:r>
              <a:rPr lang="en-US" altLang="ko-KR" noProof="1"/>
              <a:t>, </a:t>
            </a:r>
            <a:r>
              <a:rPr lang="ko-KR" altLang="en-US" noProof="1"/>
              <a:t>튜플</a:t>
            </a:r>
            <a:r>
              <a:rPr lang="en-US" altLang="ko-KR" noProof="1"/>
              <a:t>,</a:t>
            </a:r>
            <a:r>
              <a:rPr lang="ko-KR" altLang="en-US" noProof="1"/>
              <a:t> 세트</a:t>
            </a:r>
            <a:r>
              <a:rPr lang="en-US" altLang="ko-KR" noProof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830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print(</a:t>
            </a:r>
            <a:r>
              <a:rPr lang="en-US" altLang="ko-KR" dirty="0" err="1"/>
              <a:t>cabinet.keys</a:t>
            </a:r>
            <a:r>
              <a:rPr lang="en-US" altLang="ko-KR" dirty="0"/>
              <a:t>()) # key</a:t>
            </a:r>
            <a:r>
              <a:rPr lang="ko-KR" altLang="en-US" dirty="0"/>
              <a:t>만 출력</a:t>
            </a:r>
          </a:p>
          <a:p>
            <a:endParaRPr lang="ko-KR" altLang="en-US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cabinet.values</a:t>
            </a:r>
            <a:r>
              <a:rPr lang="en-US" altLang="ko-KR" dirty="0"/>
              <a:t>()) # value</a:t>
            </a:r>
            <a:r>
              <a:rPr lang="ko-KR" altLang="en-US" dirty="0"/>
              <a:t>만 출력</a:t>
            </a:r>
          </a:p>
          <a:p>
            <a:endParaRPr lang="ko-KR" altLang="en-US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cabinet.items</a:t>
            </a:r>
            <a:r>
              <a:rPr lang="en-US" altLang="ko-KR" dirty="0"/>
              <a:t>()) # key, value </a:t>
            </a:r>
            <a:r>
              <a:rPr lang="ko-KR" altLang="en-US" dirty="0"/>
              <a:t>한 쌍으로 출력</a:t>
            </a:r>
          </a:p>
          <a:p>
            <a:endParaRPr lang="ko-KR" altLang="en-US" dirty="0"/>
          </a:p>
          <a:p>
            <a:r>
              <a:rPr lang="en-US" altLang="ko-KR" dirty="0" err="1"/>
              <a:t>cabinet.clear</a:t>
            </a:r>
            <a:r>
              <a:rPr lang="en-US" altLang="ko-KR" dirty="0"/>
              <a:t>() # </a:t>
            </a:r>
            <a:r>
              <a:rPr lang="ko-KR" altLang="en-US" dirty="0"/>
              <a:t>값 전체 삭제</a:t>
            </a:r>
          </a:p>
          <a:p>
            <a:r>
              <a:rPr lang="en-US" altLang="ko-KR" dirty="0"/>
              <a:t>print(cabinet)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자료구조 </a:t>
            </a:r>
            <a:r>
              <a:rPr lang="en-US" altLang="ko-KR" noProof="1"/>
              <a:t>(</a:t>
            </a:r>
            <a:r>
              <a:rPr lang="ko-KR" altLang="en-US" noProof="1"/>
              <a:t>리스트</a:t>
            </a:r>
            <a:r>
              <a:rPr lang="en-US" altLang="ko-KR" noProof="1"/>
              <a:t>, </a:t>
            </a:r>
            <a:r>
              <a:rPr lang="ko-KR" altLang="en-US" noProof="1"/>
              <a:t>딕셔너리</a:t>
            </a:r>
            <a:r>
              <a:rPr lang="en-US" altLang="ko-KR" noProof="1"/>
              <a:t>, </a:t>
            </a:r>
            <a:r>
              <a:rPr lang="ko-KR" altLang="en-US" noProof="1"/>
              <a:t>튜플</a:t>
            </a:r>
            <a:r>
              <a:rPr lang="en-US" altLang="ko-KR" noProof="1"/>
              <a:t>,</a:t>
            </a:r>
            <a:r>
              <a:rPr lang="ko-KR" altLang="en-US" noProof="1"/>
              <a:t> 세트</a:t>
            </a:r>
            <a:r>
              <a:rPr lang="en-US" altLang="ko-KR" noProof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725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menu = ("</a:t>
            </a:r>
            <a:r>
              <a:rPr lang="ko-KR" altLang="en-US" dirty="0" err="1"/>
              <a:t>돈가스</a:t>
            </a:r>
            <a:r>
              <a:rPr lang="en-US" altLang="ko-KR" dirty="0"/>
              <a:t>", "</a:t>
            </a:r>
            <a:r>
              <a:rPr lang="ko-KR" altLang="en-US" dirty="0" err="1"/>
              <a:t>치즈돈가스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print(menu[0])</a:t>
            </a:r>
          </a:p>
          <a:p>
            <a:r>
              <a:rPr lang="en-US" altLang="ko-KR" dirty="0"/>
              <a:t>print(menu[1])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name = "</a:t>
            </a:r>
            <a:r>
              <a:rPr lang="ko-KR" altLang="en-US" dirty="0" err="1"/>
              <a:t>피글렛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age = 20</a:t>
            </a:r>
          </a:p>
          <a:p>
            <a:r>
              <a:rPr lang="en-US" altLang="ko-KR" dirty="0"/>
              <a:t>hobby = "</a:t>
            </a:r>
            <a:r>
              <a:rPr lang="ko-KR" altLang="en-US" dirty="0"/>
              <a:t>코딩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print(name, age, hobby)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자료구조 </a:t>
            </a:r>
            <a:r>
              <a:rPr lang="en-US" altLang="ko-KR" noProof="1"/>
              <a:t>(</a:t>
            </a:r>
            <a:r>
              <a:rPr lang="ko-KR" altLang="en-US" noProof="1"/>
              <a:t>리스트</a:t>
            </a:r>
            <a:r>
              <a:rPr lang="en-US" altLang="ko-KR" noProof="1"/>
              <a:t>, </a:t>
            </a:r>
            <a:r>
              <a:rPr lang="ko-KR" altLang="en-US" noProof="1"/>
              <a:t>딕셔너리</a:t>
            </a:r>
            <a:r>
              <a:rPr lang="en-US" altLang="ko-KR" noProof="1"/>
              <a:t>, </a:t>
            </a:r>
            <a:r>
              <a:rPr lang="ko-KR" altLang="en-US" noProof="1"/>
              <a:t>튜플</a:t>
            </a:r>
            <a:r>
              <a:rPr lang="en-US" altLang="ko-KR" noProof="1"/>
              <a:t>,</a:t>
            </a:r>
            <a:r>
              <a:rPr lang="ko-KR" altLang="en-US" noProof="1"/>
              <a:t> 세트</a:t>
            </a:r>
            <a:r>
              <a:rPr lang="en-US" altLang="ko-KR" noProof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864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(name, age, hobby) = ("</a:t>
            </a:r>
            <a:r>
              <a:rPr lang="ko-KR" altLang="en-US" dirty="0" err="1"/>
              <a:t>피글렛</a:t>
            </a:r>
            <a:r>
              <a:rPr lang="en-US" altLang="ko-KR" dirty="0"/>
              <a:t>", 20, "</a:t>
            </a:r>
            <a:r>
              <a:rPr lang="ko-KR" altLang="en-US" dirty="0"/>
              <a:t>코딩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print(name, age, hobby)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(departure, arrival) = ("</a:t>
            </a:r>
            <a:r>
              <a:rPr lang="ko-KR" altLang="en-US" dirty="0"/>
              <a:t>김포</a:t>
            </a:r>
            <a:r>
              <a:rPr lang="en-US" altLang="ko-KR" dirty="0"/>
              <a:t>", "</a:t>
            </a:r>
            <a:r>
              <a:rPr lang="ko-KR" altLang="en-US" dirty="0"/>
              <a:t>제주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print(departure, "&gt;", arrival) # </a:t>
            </a:r>
            <a:r>
              <a:rPr lang="ko-KR" altLang="en-US" dirty="0"/>
              <a:t>김포 </a:t>
            </a:r>
            <a:r>
              <a:rPr lang="en-US" altLang="ko-KR" dirty="0"/>
              <a:t>&gt; </a:t>
            </a:r>
            <a:r>
              <a:rPr lang="ko-KR" altLang="en-US" dirty="0"/>
              <a:t>제주</a:t>
            </a:r>
          </a:p>
          <a:p>
            <a:r>
              <a:rPr lang="en-US" altLang="ko-KR" dirty="0"/>
              <a:t>(departure, arrival) = (arrival, departure)</a:t>
            </a:r>
          </a:p>
          <a:p>
            <a:r>
              <a:rPr lang="en-US" altLang="ko-KR" dirty="0"/>
              <a:t>print(departure, "&gt;", arrival) # </a:t>
            </a:r>
            <a:r>
              <a:rPr lang="ko-KR" altLang="en-US" dirty="0"/>
              <a:t>제주 </a:t>
            </a:r>
            <a:r>
              <a:rPr lang="en-US" altLang="ko-KR" dirty="0"/>
              <a:t>&gt; </a:t>
            </a:r>
            <a:r>
              <a:rPr lang="ko-KR" altLang="en-US" dirty="0"/>
              <a:t>김포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자료구조 </a:t>
            </a:r>
            <a:r>
              <a:rPr lang="en-US" altLang="ko-KR" noProof="1"/>
              <a:t>(</a:t>
            </a:r>
            <a:r>
              <a:rPr lang="ko-KR" altLang="en-US" noProof="1"/>
              <a:t>리스트</a:t>
            </a:r>
            <a:r>
              <a:rPr lang="en-US" altLang="ko-KR" noProof="1"/>
              <a:t>, </a:t>
            </a:r>
            <a:r>
              <a:rPr lang="ko-KR" altLang="en-US" noProof="1"/>
              <a:t>딕셔너리</a:t>
            </a:r>
            <a:r>
              <a:rPr lang="en-US" altLang="ko-KR" noProof="1"/>
              <a:t>, </a:t>
            </a:r>
            <a:r>
              <a:rPr lang="ko-KR" altLang="en-US" noProof="1"/>
              <a:t>튜플</a:t>
            </a:r>
            <a:r>
              <a:rPr lang="en-US" altLang="ko-KR" noProof="1"/>
              <a:t>,</a:t>
            </a:r>
            <a:r>
              <a:rPr lang="ko-KR" altLang="en-US" noProof="1"/>
              <a:t> 세트</a:t>
            </a:r>
            <a:r>
              <a:rPr lang="en-US" altLang="ko-KR" noProof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730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 err="1"/>
              <a:t>my_set</a:t>
            </a:r>
            <a:r>
              <a:rPr lang="en-US" altLang="ko-KR" dirty="0"/>
              <a:t> = {1, 2, 3, 3, 3}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my_set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java = {"</a:t>
            </a:r>
            <a:r>
              <a:rPr lang="ko-KR" altLang="en-US" dirty="0"/>
              <a:t>푸</a:t>
            </a:r>
            <a:r>
              <a:rPr lang="en-US" altLang="ko-KR" dirty="0"/>
              <a:t>", "</a:t>
            </a:r>
            <a:r>
              <a:rPr lang="ko-KR" altLang="en-US" dirty="0" err="1"/>
              <a:t>피글렛</a:t>
            </a:r>
            <a:r>
              <a:rPr lang="en-US" altLang="ko-KR" dirty="0"/>
              <a:t>", "</a:t>
            </a:r>
            <a:r>
              <a:rPr lang="ko-KR" altLang="en-US" dirty="0" err="1"/>
              <a:t>티거</a:t>
            </a:r>
            <a:r>
              <a:rPr lang="en-US" altLang="ko-KR" dirty="0"/>
              <a:t>"} # </a:t>
            </a:r>
            <a:r>
              <a:rPr lang="ko-KR" altLang="en-US" dirty="0"/>
              <a:t>자바 개발자 세트</a:t>
            </a:r>
          </a:p>
          <a:p>
            <a:r>
              <a:rPr lang="en-US" altLang="ko-KR" dirty="0"/>
              <a:t>python = set(["</a:t>
            </a:r>
            <a:r>
              <a:rPr lang="ko-KR" altLang="en-US" dirty="0"/>
              <a:t>푸</a:t>
            </a:r>
            <a:r>
              <a:rPr lang="en-US" altLang="ko-KR" dirty="0"/>
              <a:t>", "</a:t>
            </a:r>
            <a:r>
              <a:rPr lang="ko-KR" altLang="en-US" dirty="0" err="1"/>
              <a:t>이요르</a:t>
            </a:r>
            <a:r>
              <a:rPr lang="en-US" altLang="ko-KR" dirty="0"/>
              <a:t>"]) # </a:t>
            </a:r>
            <a:r>
              <a:rPr lang="ko-KR" altLang="en-US" dirty="0" err="1"/>
              <a:t>파이썬</a:t>
            </a:r>
            <a:r>
              <a:rPr lang="ko-KR" altLang="en-US" dirty="0"/>
              <a:t> 개발자 세트</a:t>
            </a:r>
          </a:p>
          <a:p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교집합</a:t>
            </a:r>
            <a:r>
              <a:rPr lang="en-US" altLang="ko-KR" dirty="0"/>
              <a:t>(</a:t>
            </a:r>
            <a:r>
              <a:rPr lang="ko-KR" altLang="en-US" dirty="0"/>
              <a:t>자바와 </a:t>
            </a:r>
            <a:r>
              <a:rPr lang="ko-KR" altLang="en-US" dirty="0" err="1"/>
              <a:t>파이썬을</a:t>
            </a:r>
            <a:r>
              <a:rPr lang="ko-KR" altLang="en-US" dirty="0"/>
              <a:t> 모두 다룰 수 있는 개발자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print(java &amp; python)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java.intersection</a:t>
            </a:r>
            <a:r>
              <a:rPr lang="en-US" altLang="ko-KR" dirty="0"/>
              <a:t>(python))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자료구조 </a:t>
            </a:r>
            <a:r>
              <a:rPr lang="en-US" altLang="ko-KR" noProof="1"/>
              <a:t>(</a:t>
            </a:r>
            <a:r>
              <a:rPr lang="ko-KR" altLang="en-US" noProof="1"/>
              <a:t>리스트</a:t>
            </a:r>
            <a:r>
              <a:rPr lang="en-US" altLang="ko-KR" noProof="1"/>
              <a:t>, </a:t>
            </a:r>
            <a:r>
              <a:rPr lang="ko-KR" altLang="en-US" noProof="1"/>
              <a:t>딕셔너리</a:t>
            </a:r>
            <a:r>
              <a:rPr lang="en-US" altLang="ko-KR" noProof="1"/>
              <a:t>, </a:t>
            </a:r>
            <a:r>
              <a:rPr lang="ko-KR" altLang="en-US" noProof="1"/>
              <a:t>튜플</a:t>
            </a:r>
            <a:r>
              <a:rPr lang="en-US" altLang="ko-KR" noProof="1"/>
              <a:t>,</a:t>
            </a:r>
            <a:r>
              <a:rPr lang="ko-KR" altLang="en-US" noProof="1"/>
              <a:t> 세트</a:t>
            </a:r>
            <a:r>
              <a:rPr lang="en-US" altLang="ko-KR" noProof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66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합집합</a:t>
            </a:r>
            <a:r>
              <a:rPr lang="en-US" altLang="ko-KR" dirty="0"/>
              <a:t>(</a:t>
            </a:r>
            <a:r>
              <a:rPr lang="ko-KR" altLang="en-US" dirty="0"/>
              <a:t>자바 또는 </a:t>
            </a:r>
            <a:r>
              <a:rPr lang="ko-KR" altLang="en-US" dirty="0" err="1"/>
              <a:t>파이썬을</a:t>
            </a:r>
            <a:r>
              <a:rPr lang="ko-KR" altLang="en-US" dirty="0"/>
              <a:t> 다룰 수 있는 개발자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print(java | python)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java.union</a:t>
            </a:r>
            <a:r>
              <a:rPr lang="en-US" altLang="ko-KR" dirty="0"/>
              <a:t>(python))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차집합</a:t>
            </a:r>
            <a:r>
              <a:rPr lang="en-US" altLang="ko-KR" dirty="0"/>
              <a:t>(</a:t>
            </a:r>
            <a:r>
              <a:rPr lang="ko-KR" altLang="en-US" dirty="0"/>
              <a:t>자바는 할 수 있지만 </a:t>
            </a:r>
            <a:r>
              <a:rPr lang="ko-KR" altLang="en-US" dirty="0" err="1"/>
              <a:t>파이썬은</a:t>
            </a:r>
            <a:r>
              <a:rPr lang="ko-KR" altLang="en-US" dirty="0"/>
              <a:t> 할 줄 모르는 개발자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print(java - python)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java.difference</a:t>
            </a:r>
            <a:r>
              <a:rPr lang="en-US" altLang="ko-KR" dirty="0"/>
              <a:t>(python))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자료구조 </a:t>
            </a:r>
            <a:r>
              <a:rPr lang="en-US" altLang="ko-KR" noProof="1"/>
              <a:t>(</a:t>
            </a:r>
            <a:r>
              <a:rPr lang="ko-KR" altLang="en-US" noProof="1"/>
              <a:t>리스트</a:t>
            </a:r>
            <a:r>
              <a:rPr lang="en-US" altLang="ko-KR" noProof="1"/>
              <a:t>, </a:t>
            </a:r>
            <a:r>
              <a:rPr lang="ko-KR" altLang="en-US" noProof="1"/>
              <a:t>딕셔너리</a:t>
            </a:r>
            <a:r>
              <a:rPr lang="en-US" altLang="ko-KR" noProof="1"/>
              <a:t>, </a:t>
            </a:r>
            <a:r>
              <a:rPr lang="ko-KR" altLang="en-US" noProof="1"/>
              <a:t>튜플</a:t>
            </a:r>
            <a:r>
              <a:rPr lang="en-US" altLang="ko-KR" noProof="1"/>
              <a:t>,</a:t>
            </a:r>
            <a:r>
              <a:rPr lang="ko-KR" altLang="en-US" noProof="1"/>
              <a:t> 세트</a:t>
            </a:r>
            <a:r>
              <a:rPr lang="en-US" altLang="ko-KR" noProof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93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737374"/>
            <a:ext cx="10833847" cy="965477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noProof="1"/>
              <a:t>SW </a:t>
            </a:r>
            <a:r>
              <a:rPr lang="ko-KR" altLang="en-US" noProof="1"/>
              <a:t>언어의 이해 </a:t>
            </a:r>
            <a:r>
              <a:rPr lang="en-US" altLang="ko-KR" noProof="1"/>
              <a:t>(Python </a:t>
            </a:r>
            <a:r>
              <a:rPr lang="ko-KR" altLang="en-US" noProof="1"/>
              <a:t>기초</a:t>
            </a:r>
            <a:r>
              <a:rPr lang="en-US" altLang="ko-KR" noProof="1"/>
              <a:t>)                  60</a:t>
            </a:r>
            <a:r>
              <a:rPr lang="ko-KR" altLang="en-US" noProof="1"/>
              <a:t>시간</a:t>
            </a:r>
            <a:br>
              <a:rPr lang="en-US" altLang="ko-KR" noProof="1"/>
            </a:br>
            <a:r>
              <a:rPr lang="ko-KR" altLang="en-US" noProof="1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2727433"/>
            <a:ext cx="4969475" cy="3579849"/>
          </a:xfrm>
        </p:spPr>
        <p:txBody>
          <a:bodyPr rtlCol="0">
            <a:normAutofit/>
          </a:bodyPr>
          <a:lstStyle/>
          <a:p>
            <a:pPr marL="342900" indent="-342900" rtl="0">
              <a:buAutoNum type="arabicPeriod"/>
            </a:pPr>
            <a:r>
              <a:rPr lang="en-US" altLang="ko-KR" noProof="1"/>
              <a:t>Python </a:t>
            </a:r>
            <a:r>
              <a:rPr lang="ko-KR" altLang="en-US" noProof="1"/>
              <a:t>기초 교재소개와 설치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/>
              <a:t>가상환경 및 개발 툴 이해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/>
              <a:t>자료형과 변수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/>
              <a:t>연산과 연산자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/>
              <a:t>문자열 다루기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/>
              <a:t>자료구조 </a:t>
            </a:r>
            <a:r>
              <a:rPr lang="en-US" altLang="ko-KR" noProof="1"/>
              <a:t>(</a:t>
            </a:r>
            <a:r>
              <a:rPr lang="ko-KR" altLang="en-US" noProof="1"/>
              <a:t>리스트</a:t>
            </a:r>
            <a:r>
              <a:rPr lang="en-US" altLang="ko-KR" noProof="1"/>
              <a:t>, </a:t>
            </a:r>
            <a:r>
              <a:rPr lang="ko-KR" altLang="en-US" noProof="1"/>
              <a:t>딕셔너리</a:t>
            </a:r>
            <a:r>
              <a:rPr lang="en-US" altLang="ko-KR" noProof="1"/>
              <a:t>, </a:t>
            </a:r>
            <a:r>
              <a:rPr lang="ko-KR" altLang="en-US" noProof="1"/>
              <a:t>튜플</a:t>
            </a:r>
            <a:r>
              <a:rPr lang="en-US" altLang="ko-KR" noProof="1"/>
              <a:t>, </a:t>
            </a:r>
            <a:r>
              <a:rPr lang="ko-KR" altLang="en-US" noProof="1"/>
              <a:t>세트</a:t>
            </a:r>
            <a:r>
              <a:rPr lang="en-US" altLang="ko-KR" noProof="1"/>
              <a:t>)</a:t>
            </a:r>
          </a:p>
          <a:p>
            <a:pPr marL="342900" indent="-342900" rtl="0">
              <a:buAutoNum type="arabicPeriod"/>
            </a:pPr>
            <a:r>
              <a:rPr lang="ko-KR" altLang="en-US" noProof="1"/>
              <a:t>제어문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711796" y="2731549"/>
            <a:ext cx="4969475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8"/>
            </a:pPr>
            <a:r>
              <a:rPr lang="ko-KR" altLang="en-US" noProof="1"/>
              <a:t>함수</a:t>
            </a:r>
            <a:endParaRPr lang="en-US" altLang="ko-KR" noProof="1"/>
          </a:p>
          <a:p>
            <a:pPr marL="342900" indent="-342900">
              <a:buFont typeface="Arial" panose="020B0604020202020204" pitchFamily="34" charset="0"/>
              <a:buAutoNum type="arabicPeriod" startAt="8"/>
            </a:pPr>
            <a:r>
              <a:rPr lang="ko-KR" altLang="en-US" noProof="1"/>
              <a:t>입출력</a:t>
            </a:r>
            <a:endParaRPr lang="en-US" altLang="ko-KR" noProof="1"/>
          </a:p>
          <a:p>
            <a:pPr marL="342900" indent="-342900">
              <a:buFont typeface="Arial" panose="020B0604020202020204" pitchFamily="34" charset="0"/>
              <a:buAutoNum type="arabicPeriod" startAt="8"/>
            </a:pPr>
            <a:r>
              <a:rPr lang="ko-KR" altLang="en-US" noProof="1"/>
              <a:t>클래스</a:t>
            </a:r>
            <a:endParaRPr lang="en-US" altLang="ko-KR" noProof="1"/>
          </a:p>
          <a:p>
            <a:pPr marL="342900" indent="-342900">
              <a:buFont typeface="Arial" panose="020B0604020202020204" pitchFamily="34" charset="0"/>
              <a:buAutoNum type="arabicPeriod" startAt="8"/>
            </a:pPr>
            <a:r>
              <a:rPr lang="ko-KR" altLang="en-US" noProof="1"/>
              <a:t>예외 처리</a:t>
            </a:r>
            <a:endParaRPr lang="en-US" altLang="ko-KR" noProof="1"/>
          </a:p>
          <a:p>
            <a:pPr marL="342900" indent="-342900">
              <a:buFont typeface="Arial" panose="020B0604020202020204" pitchFamily="34" charset="0"/>
              <a:buAutoNum type="arabicPeriod" startAt="8"/>
            </a:pPr>
            <a:r>
              <a:rPr lang="ko-KR" altLang="en-US" noProof="1"/>
              <a:t>모듈과 패키지</a:t>
            </a:r>
            <a:endParaRPr lang="en-US" altLang="ko-KR" noProof="1"/>
          </a:p>
          <a:p>
            <a:endParaRPr lang="en-US" altLang="ko-KR" noProof="1"/>
          </a:p>
        </p:txBody>
      </p:sp>
    </p:spTree>
    <p:extLst>
      <p:ext uri="{BB962C8B-B14F-4D97-AF65-F5344CB8AC3E}">
        <p14:creationId xmlns:p14="http://schemas.microsoft.com/office/powerpoint/2010/main" val="231666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파이썬</a:t>
            </a:r>
            <a:r>
              <a:rPr lang="ko-KR" altLang="en-US" dirty="0"/>
              <a:t> 개발자 추가</a:t>
            </a:r>
            <a:r>
              <a:rPr lang="en-US" altLang="ko-KR" dirty="0"/>
              <a:t>(</a:t>
            </a:r>
            <a:r>
              <a:rPr lang="ko-KR" altLang="en-US" dirty="0"/>
              <a:t>기존 개발자</a:t>
            </a:r>
            <a:r>
              <a:rPr lang="en-US" altLang="ko-KR" dirty="0"/>
              <a:t>: </a:t>
            </a:r>
            <a:r>
              <a:rPr lang="ko-KR" altLang="en-US" dirty="0"/>
              <a:t>푸</a:t>
            </a:r>
            <a:r>
              <a:rPr lang="en-US" altLang="ko-KR" dirty="0"/>
              <a:t>, </a:t>
            </a:r>
            <a:r>
              <a:rPr lang="ko-KR" altLang="en-US" dirty="0" err="1"/>
              <a:t>이요르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python.add</a:t>
            </a:r>
            <a:r>
              <a:rPr lang="en-US" altLang="ko-KR" dirty="0"/>
              <a:t>("</a:t>
            </a:r>
            <a:r>
              <a:rPr lang="ko-KR" altLang="en-US" dirty="0" err="1"/>
              <a:t>피글렛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print(python)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자바 개발자 삭제</a:t>
            </a:r>
            <a:r>
              <a:rPr lang="en-US" altLang="ko-KR" dirty="0"/>
              <a:t>(</a:t>
            </a:r>
            <a:r>
              <a:rPr lang="ko-KR" altLang="en-US" dirty="0"/>
              <a:t>기존 개발자</a:t>
            </a:r>
            <a:r>
              <a:rPr lang="en-US" altLang="ko-KR" dirty="0"/>
              <a:t>: </a:t>
            </a:r>
            <a:r>
              <a:rPr lang="ko-KR" altLang="en-US" dirty="0"/>
              <a:t>푸</a:t>
            </a:r>
            <a:r>
              <a:rPr lang="en-US" altLang="ko-KR" dirty="0"/>
              <a:t>, </a:t>
            </a:r>
            <a:r>
              <a:rPr lang="ko-KR" altLang="en-US" dirty="0" err="1"/>
              <a:t>피글렛</a:t>
            </a:r>
            <a:r>
              <a:rPr lang="en-US" altLang="ko-KR" dirty="0"/>
              <a:t>, </a:t>
            </a:r>
            <a:r>
              <a:rPr lang="ko-KR" altLang="en-US" dirty="0" err="1"/>
              <a:t>티거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java.remove</a:t>
            </a:r>
            <a:r>
              <a:rPr lang="en-US" altLang="ko-KR" dirty="0"/>
              <a:t>("</a:t>
            </a:r>
            <a:r>
              <a:rPr lang="ko-KR" altLang="en-US" dirty="0" err="1"/>
              <a:t>피글렛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print(java)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자료구조 </a:t>
            </a:r>
            <a:r>
              <a:rPr lang="en-US" altLang="ko-KR" noProof="1"/>
              <a:t>(</a:t>
            </a:r>
            <a:r>
              <a:rPr lang="ko-KR" altLang="en-US" noProof="1"/>
              <a:t>리스트</a:t>
            </a:r>
            <a:r>
              <a:rPr lang="en-US" altLang="ko-KR" noProof="1"/>
              <a:t>, </a:t>
            </a:r>
            <a:r>
              <a:rPr lang="ko-KR" altLang="en-US" noProof="1"/>
              <a:t>딕셔너리</a:t>
            </a:r>
            <a:r>
              <a:rPr lang="en-US" altLang="ko-KR" noProof="1"/>
              <a:t>, </a:t>
            </a:r>
            <a:r>
              <a:rPr lang="ko-KR" altLang="en-US" noProof="1"/>
              <a:t>튜플</a:t>
            </a:r>
            <a:r>
              <a:rPr lang="en-US" altLang="ko-KR" noProof="1"/>
              <a:t>,</a:t>
            </a:r>
            <a:r>
              <a:rPr lang="ko-KR" altLang="en-US" noProof="1"/>
              <a:t> 세트</a:t>
            </a:r>
            <a:r>
              <a:rPr lang="en-US" altLang="ko-KR" noProof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176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menu = {"</a:t>
            </a:r>
            <a:r>
              <a:rPr lang="ko-KR" altLang="en-US" dirty="0"/>
              <a:t>커피</a:t>
            </a:r>
            <a:r>
              <a:rPr lang="en-US" altLang="ko-KR" dirty="0"/>
              <a:t>", "</a:t>
            </a:r>
            <a:r>
              <a:rPr lang="ko-KR" altLang="en-US" dirty="0"/>
              <a:t>우유</a:t>
            </a:r>
            <a:r>
              <a:rPr lang="en-US" altLang="ko-KR" dirty="0"/>
              <a:t>", "</a:t>
            </a:r>
            <a:r>
              <a:rPr lang="ko-KR" altLang="en-US" dirty="0"/>
              <a:t>주스</a:t>
            </a:r>
            <a:r>
              <a:rPr lang="en-US" altLang="ko-KR" dirty="0"/>
              <a:t>"}</a:t>
            </a:r>
          </a:p>
          <a:p>
            <a:r>
              <a:rPr lang="en-US" altLang="ko-KR" dirty="0"/>
              <a:t>print(menu)</a:t>
            </a:r>
          </a:p>
          <a:p>
            <a:r>
              <a:rPr lang="en-US" altLang="ko-KR" dirty="0"/>
              <a:t>print(type(menu))</a:t>
            </a:r>
          </a:p>
          <a:p>
            <a:endParaRPr lang="en-US" altLang="ko-KR" dirty="0"/>
          </a:p>
          <a:p>
            <a:r>
              <a:rPr lang="en-US" altLang="ko-KR" dirty="0"/>
              <a:t>menu = list(menu) # </a:t>
            </a:r>
            <a:r>
              <a:rPr lang="ko-KR" altLang="en-US" dirty="0"/>
              <a:t>리스트로 변환</a:t>
            </a:r>
          </a:p>
          <a:p>
            <a:r>
              <a:rPr lang="en-US" altLang="ko-KR" dirty="0"/>
              <a:t>print(menu, type(menu))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자료구조 </a:t>
            </a:r>
            <a:r>
              <a:rPr lang="en-US" altLang="ko-KR" noProof="1"/>
              <a:t>(</a:t>
            </a:r>
            <a:r>
              <a:rPr lang="ko-KR" altLang="en-US" noProof="1"/>
              <a:t>리스트</a:t>
            </a:r>
            <a:r>
              <a:rPr lang="en-US" altLang="ko-KR" noProof="1"/>
              <a:t>, </a:t>
            </a:r>
            <a:r>
              <a:rPr lang="ko-KR" altLang="en-US" noProof="1"/>
              <a:t>딕셔너리</a:t>
            </a:r>
            <a:r>
              <a:rPr lang="en-US" altLang="ko-KR" noProof="1"/>
              <a:t>, </a:t>
            </a:r>
            <a:r>
              <a:rPr lang="ko-KR" altLang="en-US" noProof="1"/>
              <a:t>튜플</a:t>
            </a:r>
            <a:r>
              <a:rPr lang="en-US" altLang="ko-KR" noProof="1"/>
              <a:t>,</a:t>
            </a:r>
            <a:r>
              <a:rPr lang="ko-KR" altLang="en-US" noProof="1"/>
              <a:t> 세트</a:t>
            </a:r>
            <a:r>
              <a:rPr lang="en-US" altLang="ko-KR" noProof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050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menu = tuple(menu) # </a:t>
            </a:r>
            <a:r>
              <a:rPr lang="ko-KR" altLang="en-US" dirty="0" err="1"/>
              <a:t>튜플로</a:t>
            </a:r>
            <a:r>
              <a:rPr lang="ko-KR" altLang="en-US" dirty="0"/>
              <a:t> 변환</a:t>
            </a:r>
          </a:p>
          <a:p>
            <a:r>
              <a:rPr lang="en-US" altLang="ko-KR" dirty="0"/>
              <a:t>print(menu, type(menu))</a:t>
            </a:r>
          </a:p>
          <a:p>
            <a:endParaRPr lang="en-US" altLang="ko-KR" dirty="0"/>
          </a:p>
          <a:p>
            <a:r>
              <a:rPr lang="en-US" altLang="ko-KR" dirty="0"/>
              <a:t>menu = set(menu) # </a:t>
            </a:r>
            <a:r>
              <a:rPr lang="ko-KR" altLang="en-US" dirty="0"/>
              <a:t>세트로 변환</a:t>
            </a:r>
          </a:p>
          <a:p>
            <a:r>
              <a:rPr lang="en-US" altLang="ko-KR" dirty="0"/>
              <a:t>print(menu, type(menu))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자료구조 </a:t>
            </a:r>
            <a:r>
              <a:rPr lang="en-US" altLang="ko-KR" noProof="1"/>
              <a:t>(</a:t>
            </a:r>
            <a:r>
              <a:rPr lang="ko-KR" altLang="en-US" noProof="1"/>
              <a:t>리스트</a:t>
            </a:r>
            <a:r>
              <a:rPr lang="en-US" altLang="ko-KR" noProof="1"/>
              <a:t>, </a:t>
            </a:r>
            <a:r>
              <a:rPr lang="ko-KR" altLang="en-US" noProof="1"/>
              <a:t>딕셔너리</a:t>
            </a:r>
            <a:r>
              <a:rPr lang="en-US" altLang="ko-KR" noProof="1"/>
              <a:t>, </a:t>
            </a:r>
            <a:r>
              <a:rPr lang="ko-KR" altLang="en-US" noProof="1"/>
              <a:t>튜플</a:t>
            </a:r>
            <a:r>
              <a:rPr lang="en-US" altLang="ko-KR" noProof="1"/>
              <a:t>,</a:t>
            </a:r>
            <a:r>
              <a:rPr lang="ko-KR" altLang="en-US" noProof="1"/>
              <a:t> 세트</a:t>
            </a:r>
            <a:r>
              <a:rPr lang="en-US" altLang="ko-KR" noProof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170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weather = "</a:t>
            </a:r>
            <a:r>
              <a:rPr lang="ko-KR" altLang="en-US" dirty="0"/>
              <a:t>비</a:t>
            </a:r>
            <a:r>
              <a:rPr lang="en-US" altLang="ko-KR" dirty="0"/>
              <a:t>"</a:t>
            </a:r>
          </a:p>
          <a:p>
            <a:endParaRPr lang="en-US" altLang="ko-KR" dirty="0"/>
          </a:p>
          <a:p>
            <a:r>
              <a:rPr lang="en-US" altLang="ko-KR" dirty="0"/>
              <a:t>if weather == "</a:t>
            </a:r>
            <a:r>
              <a:rPr lang="ko-KR" altLang="en-US" dirty="0"/>
              <a:t>비</a:t>
            </a:r>
            <a:r>
              <a:rPr lang="en-US" altLang="ko-KR" dirty="0"/>
              <a:t>": # </a:t>
            </a:r>
            <a:r>
              <a:rPr lang="ko-KR" altLang="en-US" dirty="0"/>
              <a:t>대입 연산자</a:t>
            </a:r>
            <a:r>
              <a:rPr lang="en-US" altLang="ko-KR" dirty="0"/>
              <a:t>(=)</a:t>
            </a:r>
            <a:r>
              <a:rPr lang="ko-KR" altLang="en-US" dirty="0"/>
              <a:t>가 아닌 비교 연산자</a:t>
            </a:r>
            <a:r>
              <a:rPr lang="en-US" altLang="ko-KR" dirty="0"/>
              <a:t>(==) </a:t>
            </a:r>
            <a:r>
              <a:rPr lang="ko-KR" altLang="en-US" dirty="0"/>
              <a:t>사용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</a:t>
            </a:r>
            <a:r>
              <a:rPr lang="ko-KR" altLang="en-US" dirty="0"/>
              <a:t>우산을 챙기세요</a:t>
            </a:r>
            <a:r>
              <a:rPr lang="en-US" altLang="ko-KR" dirty="0"/>
              <a:t>.")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7,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574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 fontScale="92500" lnSpcReduction="10000"/>
          </a:bodyPr>
          <a:lstStyle/>
          <a:p>
            <a:r>
              <a:rPr lang="en-US" altLang="ko-KR" dirty="0"/>
              <a:t>weather = "</a:t>
            </a:r>
            <a:r>
              <a:rPr lang="ko-KR" altLang="en-US" dirty="0"/>
              <a:t>맑음</a:t>
            </a:r>
            <a:r>
              <a:rPr lang="en-US" altLang="ko-KR" dirty="0"/>
              <a:t>"</a:t>
            </a:r>
          </a:p>
          <a:p>
            <a:endParaRPr lang="en-US" altLang="ko-KR" dirty="0"/>
          </a:p>
          <a:p>
            <a:r>
              <a:rPr lang="en-US" altLang="ko-KR" dirty="0"/>
              <a:t>if weather == "</a:t>
            </a:r>
            <a:r>
              <a:rPr lang="ko-KR" altLang="en-US" dirty="0"/>
              <a:t>비</a:t>
            </a:r>
            <a:r>
              <a:rPr lang="en-US" altLang="ko-KR" dirty="0"/>
              <a:t>":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우산을 챙기세요</a:t>
            </a:r>
            <a:r>
              <a:rPr lang="en-US" altLang="ko-KR" dirty="0"/>
              <a:t>.")</a:t>
            </a:r>
          </a:p>
          <a:p>
            <a:endParaRPr lang="en-US" altLang="ko-KR" dirty="0"/>
          </a:p>
          <a:p>
            <a:r>
              <a:rPr lang="en-US" altLang="ko-KR" dirty="0"/>
              <a:t>weather = "</a:t>
            </a:r>
            <a:r>
              <a:rPr lang="ko-KR" altLang="en-US" dirty="0"/>
              <a:t>미세먼지</a:t>
            </a:r>
            <a:r>
              <a:rPr lang="en-US" altLang="ko-KR" dirty="0"/>
              <a:t>"</a:t>
            </a:r>
          </a:p>
          <a:p>
            <a:endParaRPr lang="en-US" altLang="ko-KR" dirty="0"/>
          </a:p>
          <a:p>
            <a:r>
              <a:rPr lang="en-US" altLang="ko-KR" dirty="0"/>
              <a:t>if weather == "</a:t>
            </a:r>
            <a:r>
              <a:rPr lang="ko-KR" altLang="en-US" dirty="0"/>
              <a:t>비</a:t>
            </a:r>
            <a:r>
              <a:rPr lang="en-US" altLang="ko-KR" dirty="0"/>
              <a:t>":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우산을 챙기세요</a:t>
            </a:r>
            <a:r>
              <a:rPr lang="en-US" altLang="ko-KR" dirty="0"/>
              <a:t>.") # 1</a:t>
            </a:r>
            <a:r>
              <a:rPr lang="ko-KR" altLang="en-US" dirty="0"/>
              <a:t>번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weather == "</a:t>
            </a:r>
            <a:r>
              <a:rPr lang="ko-KR" altLang="en-US" dirty="0"/>
              <a:t>미세먼지</a:t>
            </a:r>
            <a:r>
              <a:rPr lang="en-US" altLang="ko-KR" dirty="0"/>
              <a:t>":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마스크를 챙기세요</a:t>
            </a:r>
            <a:r>
              <a:rPr lang="en-US" altLang="ko-KR" dirty="0"/>
              <a:t>.") # 2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7,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7753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weather = "</a:t>
            </a:r>
            <a:r>
              <a:rPr lang="ko-KR" altLang="en-US" dirty="0"/>
              <a:t>맑음</a:t>
            </a:r>
            <a:r>
              <a:rPr lang="en-US" altLang="ko-KR" dirty="0"/>
              <a:t>"</a:t>
            </a:r>
          </a:p>
          <a:p>
            <a:endParaRPr lang="en-US" altLang="ko-KR" dirty="0"/>
          </a:p>
          <a:p>
            <a:r>
              <a:rPr lang="en-US" altLang="ko-KR" dirty="0"/>
              <a:t>if weather == "</a:t>
            </a:r>
            <a:r>
              <a:rPr lang="ko-KR" altLang="en-US" dirty="0"/>
              <a:t>비</a:t>
            </a:r>
            <a:r>
              <a:rPr lang="en-US" altLang="ko-KR" dirty="0"/>
              <a:t>":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우산을 챙기세요</a:t>
            </a:r>
            <a:r>
              <a:rPr lang="en-US" altLang="ko-KR" dirty="0"/>
              <a:t>.")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weather == "</a:t>
            </a:r>
            <a:r>
              <a:rPr lang="ko-KR" altLang="en-US" dirty="0"/>
              <a:t>미세먼지</a:t>
            </a:r>
            <a:r>
              <a:rPr lang="en-US" altLang="ko-KR" dirty="0"/>
              <a:t>":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마스크를 챙기세요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준비물이 필요 없어요</a:t>
            </a:r>
            <a:r>
              <a:rPr lang="en-US" altLang="ko-KR" dirty="0"/>
              <a:t>.")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7,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008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weather = input("</a:t>
            </a:r>
            <a:r>
              <a:rPr lang="ko-KR" altLang="en-US" dirty="0"/>
              <a:t>오늘 날씨는 어때요</a:t>
            </a:r>
            <a:r>
              <a:rPr lang="en-US" altLang="ko-KR" dirty="0"/>
              <a:t>? ")</a:t>
            </a:r>
          </a:p>
          <a:p>
            <a:r>
              <a:rPr lang="en-US" altLang="ko-KR" dirty="0"/>
              <a:t>#print(weather)</a:t>
            </a:r>
          </a:p>
          <a:p>
            <a:endParaRPr lang="en-US" altLang="ko-KR" dirty="0"/>
          </a:p>
          <a:p>
            <a:r>
              <a:rPr lang="en-US" altLang="ko-KR" dirty="0"/>
              <a:t>if weather == "</a:t>
            </a:r>
            <a:r>
              <a:rPr lang="ko-KR" altLang="en-US" dirty="0"/>
              <a:t>비</a:t>
            </a:r>
            <a:r>
              <a:rPr lang="en-US" altLang="ko-KR" dirty="0"/>
              <a:t>":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우산을 챙기세요</a:t>
            </a:r>
            <a:r>
              <a:rPr lang="en-US" altLang="ko-KR" dirty="0"/>
              <a:t>.")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weather == "</a:t>
            </a:r>
            <a:r>
              <a:rPr lang="ko-KR" altLang="en-US" dirty="0"/>
              <a:t>미세먼지</a:t>
            </a:r>
            <a:r>
              <a:rPr lang="en-US" altLang="ko-KR" dirty="0"/>
              <a:t>":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마스크를 챙기세요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준비물이 필요 없어요</a:t>
            </a:r>
            <a:r>
              <a:rPr lang="en-US" altLang="ko-KR" dirty="0"/>
              <a:t>.")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7,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978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weather = input("</a:t>
            </a:r>
            <a:r>
              <a:rPr lang="ko-KR" altLang="en-US" dirty="0"/>
              <a:t>오늘 날씨는 어때요</a:t>
            </a:r>
            <a:r>
              <a:rPr lang="en-US" altLang="ko-KR" dirty="0"/>
              <a:t>? ")</a:t>
            </a:r>
          </a:p>
          <a:p>
            <a:endParaRPr lang="en-US" altLang="ko-KR" dirty="0"/>
          </a:p>
          <a:p>
            <a:r>
              <a:rPr lang="en-US" altLang="ko-KR" dirty="0"/>
              <a:t>if weather == "</a:t>
            </a:r>
            <a:r>
              <a:rPr lang="ko-KR" altLang="en-US" dirty="0"/>
              <a:t>비</a:t>
            </a:r>
            <a:r>
              <a:rPr lang="en-US" altLang="ko-KR" dirty="0"/>
              <a:t>" or weather == "</a:t>
            </a:r>
            <a:r>
              <a:rPr lang="ko-KR" altLang="en-US" dirty="0"/>
              <a:t>눈</a:t>
            </a:r>
            <a:r>
              <a:rPr lang="en-US" altLang="ko-KR" dirty="0"/>
              <a:t>": # </a:t>
            </a:r>
            <a:r>
              <a:rPr lang="ko-KR" altLang="en-US" dirty="0"/>
              <a:t>조건 변경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</a:t>
            </a:r>
            <a:r>
              <a:rPr lang="ko-KR" altLang="en-US" dirty="0"/>
              <a:t>우산을 챙기세요</a:t>
            </a:r>
            <a:r>
              <a:rPr lang="en-US" altLang="ko-KR" dirty="0"/>
              <a:t>.")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weather == "</a:t>
            </a:r>
            <a:r>
              <a:rPr lang="ko-KR" altLang="en-US" dirty="0"/>
              <a:t>미세먼지</a:t>
            </a:r>
            <a:r>
              <a:rPr lang="en-US" altLang="ko-KR" dirty="0"/>
              <a:t>":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마스크를 챙기세요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준비물이 필요 없어요</a:t>
            </a:r>
            <a:r>
              <a:rPr lang="en-US" altLang="ko-KR" dirty="0"/>
              <a:t>.")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7,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1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temp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오늘 기온은 어때요</a:t>
            </a:r>
            <a:r>
              <a:rPr lang="en-US" altLang="ko-KR" dirty="0"/>
              <a:t>? ")) # </a:t>
            </a:r>
            <a:r>
              <a:rPr lang="ko-KR" altLang="en-US" dirty="0" err="1"/>
              <a:t>입력값을</a:t>
            </a:r>
            <a:r>
              <a:rPr lang="ko-KR" altLang="en-US" dirty="0"/>
              <a:t> </a:t>
            </a:r>
            <a:r>
              <a:rPr lang="ko-KR" altLang="en-US" dirty="0" err="1"/>
              <a:t>정수형으로</a:t>
            </a:r>
            <a:r>
              <a:rPr lang="ko-KR" altLang="en-US" dirty="0"/>
              <a:t> </a:t>
            </a:r>
            <a:r>
              <a:rPr lang="ko-KR" altLang="en-US" dirty="0" err="1"/>
              <a:t>형변환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if 30 &lt;= temp: # 30</a:t>
            </a:r>
            <a:r>
              <a:rPr lang="ko-KR" altLang="en-US" dirty="0"/>
              <a:t>도 이상이면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</a:t>
            </a:r>
            <a:r>
              <a:rPr lang="ko-KR" altLang="en-US" dirty="0"/>
              <a:t>너무 더워요</a:t>
            </a:r>
            <a:r>
              <a:rPr lang="en-US" altLang="ko-KR" dirty="0"/>
              <a:t>. </a:t>
            </a:r>
            <a:r>
              <a:rPr lang="ko-KR" altLang="en-US" dirty="0"/>
              <a:t>외출을 자제하세요</a:t>
            </a:r>
            <a:r>
              <a:rPr lang="en-US" altLang="ko-KR" dirty="0"/>
              <a:t>.")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10 &lt;= temp and temp &lt; 30: # 10</a:t>
            </a:r>
            <a:r>
              <a:rPr lang="ko-KR" altLang="en-US" dirty="0"/>
              <a:t>도 이상 </a:t>
            </a:r>
            <a:r>
              <a:rPr lang="en-US" altLang="ko-KR" dirty="0"/>
              <a:t>30</a:t>
            </a:r>
            <a:r>
              <a:rPr lang="ko-KR" altLang="en-US" dirty="0"/>
              <a:t>도 미만이면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</a:t>
            </a:r>
            <a:r>
              <a:rPr lang="ko-KR" altLang="en-US" dirty="0"/>
              <a:t>활동하기 좋은 </a:t>
            </a:r>
            <a:r>
              <a:rPr lang="ko-KR" altLang="en-US" dirty="0" err="1"/>
              <a:t>날씨예요</a:t>
            </a:r>
            <a:r>
              <a:rPr lang="en-US" altLang="ko-KR" dirty="0"/>
              <a:t>.")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0 &lt;= temp and temp &lt; 10: # 0</a:t>
            </a:r>
            <a:r>
              <a:rPr lang="ko-KR" altLang="en-US" dirty="0"/>
              <a:t>도 이상 </a:t>
            </a:r>
            <a:r>
              <a:rPr lang="en-US" altLang="ko-KR" dirty="0"/>
              <a:t>10</a:t>
            </a:r>
            <a:r>
              <a:rPr lang="ko-KR" altLang="en-US" dirty="0"/>
              <a:t>도 미만이면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</a:t>
            </a:r>
            <a:r>
              <a:rPr lang="ko-KR" altLang="en-US" dirty="0"/>
              <a:t>외투를 챙기세요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else: # </a:t>
            </a:r>
            <a:r>
              <a:rPr lang="ko-KR" altLang="en-US" dirty="0"/>
              <a:t>그 외의 모든 경우</a:t>
            </a:r>
            <a:r>
              <a:rPr lang="en-US" altLang="ko-KR" dirty="0"/>
              <a:t>(0</a:t>
            </a:r>
            <a:r>
              <a:rPr lang="ko-KR" altLang="en-US" dirty="0"/>
              <a:t>도 미만이면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너무 추워요</a:t>
            </a:r>
            <a:r>
              <a:rPr lang="en-US" altLang="ko-KR" dirty="0"/>
              <a:t>. </a:t>
            </a:r>
            <a:r>
              <a:rPr lang="ko-KR" altLang="en-US" dirty="0"/>
              <a:t>나가지 마세요</a:t>
            </a:r>
            <a:r>
              <a:rPr lang="en-US" altLang="ko-KR" dirty="0"/>
              <a:t>.")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7,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659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temp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오늘 기온은 어때요</a:t>
            </a:r>
            <a:r>
              <a:rPr lang="en-US" altLang="ko-KR" dirty="0"/>
              <a:t>? "))</a:t>
            </a:r>
          </a:p>
          <a:p>
            <a:endParaRPr lang="en-US" altLang="ko-KR" dirty="0"/>
          </a:p>
          <a:p>
            <a:r>
              <a:rPr lang="en-US" altLang="ko-KR" dirty="0"/>
              <a:t>if 30 &lt;= temp: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너무 더워요</a:t>
            </a:r>
            <a:r>
              <a:rPr lang="en-US" altLang="ko-KR" dirty="0"/>
              <a:t>. </a:t>
            </a:r>
            <a:r>
              <a:rPr lang="ko-KR" altLang="en-US" dirty="0"/>
              <a:t>외출을 자제하세요</a:t>
            </a:r>
            <a:r>
              <a:rPr lang="en-US" altLang="ko-KR" dirty="0"/>
              <a:t>.")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10 &lt;= temp &lt; 30: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활동하기 좋은 </a:t>
            </a:r>
            <a:r>
              <a:rPr lang="ko-KR" altLang="en-US" dirty="0" err="1"/>
              <a:t>날씨예요</a:t>
            </a:r>
            <a:r>
              <a:rPr lang="en-US" altLang="ko-KR" dirty="0"/>
              <a:t>.")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0 &lt;= temp &lt; 10: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외투를 챙기세요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너무 추워요</a:t>
            </a:r>
            <a:r>
              <a:rPr lang="en-US" altLang="ko-KR" dirty="0"/>
              <a:t>. </a:t>
            </a:r>
            <a:r>
              <a:rPr lang="ko-KR" altLang="en-US" dirty="0"/>
              <a:t>나가지 마세요</a:t>
            </a:r>
            <a:r>
              <a:rPr lang="en-US" altLang="ko-KR" dirty="0"/>
              <a:t>.")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7,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73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지하철 </a:t>
            </a:r>
            <a:r>
              <a:rPr lang="ko-KR" altLang="en-US" dirty="0" err="1"/>
              <a:t>칸별로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명</a:t>
            </a:r>
            <a:r>
              <a:rPr lang="en-US" altLang="ko-KR" dirty="0"/>
              <a:t>, 20</a:t>
            </a:r>
            <a:r>
              <a:rPr lang="ko-KR" altLang="en-US" dirty="0"/>
              <a:t>명</a:t>
            </a:r>
            <a:r>
              <a:rPr lang="en-US" altLang="ko-KR" dirty="0"/>
              <a:t>, 30</a:t>
            </a:r>
            <a:r>
              <a:rPr lang="ko-KR" altLang="en-US" dirty="0"/>
              <a:t>명 승차</a:t>
            </a:r>
          </a:p>
          <a:p>
            <a:r>
              <a:rPr lang="en-US" altLang="ko-KR" dirty="0"/>
              <a:t>subway1 = 10</a:t>
            </a:r>
          </a:p>
          <a:p>
            <a:r>
              <a:rPr lang="en-US" altLang="ko-KR" dirty="0"/>
              <a:t>subway2 = 20</a:t>
            </a:r>
          </a:p>
          <a:p>
            <a:r>
              <a:rPr lang="en-US" altLang="ko-KR" dirty="0"/>
              <a:t>subway3 = 30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subway = [10, 20, 30]</a:t>
            </a:r>
          </a:p>
          <a:p>
            <a:r>
              <a:rPr lang="en-US" altLang="ko-KR" dirty="0"/>
              <a:t>print(subway)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자료구조 </a:t>
            </a:r>
            <a:r>
              <a:rPr lang="en-US" altLang="ko-KR" noProof="1"/>
              <a:t>(</a:t>
            </a:r>
            <a:r>
              <a:rPr lang="ko-KR" altLang="en-US" noProof="1"/>
              <a:t>리스트</a:t>
            </a:r>
            <a:r>
              <a:rPr lang="en-US" altLang="ko-KR" noProof="1"/>
              <a:t>, </a:t>
            </a:r>
            <a:r>
              <a:rPr lang="ko-KR" altLang="en-US" noProof="1"/>
              <a:t>딕셔너리</a:t>
            </a:r>
            <a:r>
              <a:rPr lang="en-US" altLang="ko-KR" noProof="1"/>
              <a:t>, </a:t>
            </a:r>
            <a:r>
              <a:rPr lang="ko-KR" altLang="en-US" noProof="1"/>
              <a:t>튜플</a:t>
            </a:r>
            <a:r>
              <a:rPr lang="en-US" altLang="ko-KR" noProof="1"/>
              <a:t>,</a:t>
            </a:r>
            <a:r>
              <a:rPr lang="ko-KR" altLang="en-US" noProof="1"/>
              <a:t> 세트</a:t>
            </a:r>
            <a:r>
              <a:rPr lang="en-US" altLang="ko-KR" noProof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733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temp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오늘 기온은 어때요</a:t>
            </a:r>
            <a:r>
              <a:rPr lang="en-US" altLang="ko-KR" dirty="0"/>
              <a:t>? "))</a:t>
            </a:r>
          </a:p>
          <a:p>
            <a:endParaRPr lang="en-US" altLang="ko-KR" dirty="0"/>
          </a:p>
          <a:p>
            <a:r>
              <a:rPr lang="en-US" altLang="ko-KR" dirty="0"/>
              <a:t>if temp &gt;= 30: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너무 더워요</a:t>
            </a:r>
            <a:r>
              <a:rPr lang="en-US" altLang="ko-KR" dirty="0"/>
              <a:t>. </a:t>
            </a:r>
            <a:r>
              <a:rPr lang="ko-KR" altLang="en-US" dirty="0"/>
              <a:t>외출을 자제하세요</a:t>
            </a:r>
            <a:r>
              <a:rPr lang="en-US" altLang="ko-KR" dirty="0"/>
              <a:t>.")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temp &gt;= 10: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활동하기 좋은 </a:t>
            </a:r>
            <a:r>
              <a:rPr lang="ko-KR" altLang="en-US" dirty="0" err="1"/>
              <a:t>날씨예요</a:t>
            </a:r>
            <a:r>
              <a:rPr lang="en-US" altLang="ko-KR" dirty="0"/>
              <a:t>.")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temp &gt;= 0: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외투를 챙기세요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너무 추워요</a:t>
            </a:r>
            <a:r>
              <a:rPr lang="en-US" altLang="ko-KR" dirty="0"/>
              <a:t>. </a:t>
            </a:r>
            <a:r>
              <a:rPr lang="ko-KR" altLang="en-US" dirty="0"/>
              <a:t>나가지 마세요</a:t>
            </a:r>
            <a:r>
              <a:rPr lang="en-US" altLang="ko-KR" dirty="0"/>
              <a:t>.")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7,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30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for </a:t>
            </a:r>
            <a:r>
              <a:rPr lang="en-US" altLang="ko-KR" dirty="0" err="1"/>
              <a:t>waiting_no</a:t>
            </a:r>
            <a:r>
              <a:rPr lang="en-US" altLang="ko-KR" dirty="0"/>
              <a:t> in [1, 2, 3, 4, 5]:</a:t>
            </a:r>
          </a:p>
          <a:p>
            <a:r>
              <a:rPr lang="en-US" altLang="ko-KR" dirty="0"/>
              <a:t>    print("</a:t>
            </a:r>
            <a:r>
              <a:rPr lang="ko-KR" altLang="en-US" dirty="0" err="1"/>
              <a:t>대기번호</a:t>
            </a:r>
            <a:r>
              <a:rPr lang="ko-KR" altLang="en-US" dirty="0"/>
              <a:t> </a:t>
            </a:r>
            <a:r>
              <a:rPr lang="en-US" altLang="ko-KR" dirty="0"/>
              <a:t>: {0}".format(</a:t>
            </a:r>
            <a:r>
              <a:rPr lang="en-US" altLang="ko-KR" dirty="0" err="1"/>
              <a:t>waiting_no</a:t>
            </a:r>
            <a:r>
              <a:rPr lang="en-US" altLang="ko-KR" dirty="0"/>
              <a:t>)) # {0} </a:t>
            </a:r>
            <a:r>
              <a:rPr lang="ko-KR" altLang="en-US" dirty="0"/>
              <a:t>위치에 </a:t>
            </a:r>
            <a:r>
              <a:rPr lang="en-US" altLang="ko-KR" dirty="0" err="1"/>
              <a:t>waiting_no</a:t>
            </a:r>
            <a:r>
              <a:rPr lang="ko-KR" altLang="en-US" dirty="0"/>
              <a:t>의 값이 들어감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waiting_no</a:t>
            </a:r>
            <a:r>
              <a:rPr lang="en-US" altLang="ko-KR" dirty="0"/>
              <a:t> in range(5): # 0</a:t>
            </a:r>
            <a:r>
              <a:rPr lang="ko-KR" altLang="en-US" dirty="0"/>
              <a:t>부터 </a:t>
            </a:r>
            <a:r>
              <a:rPr lang="en-US" altLang="ko-KR" dirty="0"/>
              <a:t>5 </a:t>
            </a:r>
            <a:r>
              <a:rPr lang="ko-KR" altLang="en-US" dirty="0"/>
              <a:t>직전까지</a:t>
            </a:r>
            <a:r>
              <a:rPr lang="en-US" altLang="ko-KR" dirty="0"/>
              <a:t>(0~4)</a:t>
            </a:r>
          </a:p>
          <a:p>
            <a:r>
              <a:rPr lang="en-US" altLang="ko-KR" dirty="0"/>
              <a:t>    print("</a:t>
            </a:r>
            <a:r>
              <a:rPr lang="ko-KR" altLang="en-US" dirty="0" err="1"/>
              <a:t>대기번호</a:t>
            </a:r>
            <a:r>
              <a:rPr lang="ko-KR" altLang="en-US" dirty="0"/>
              <a:t> </a:t>
            </a:r>
            <a:r>
              <a:rPr lang="en-US" altLang="ko-KR" dirty="0"/>
              <a:t>: {0}".format(</a:t>
            </a:r>
            <a:r>
              <a:rPr lang="en-US" altLang="ko-KR" dirty="0" err="1"/>
              <a:t>waiting_no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waiting_no</a:t>
            </a:r>
            <a:r>
              <a:rPr lang="en-US" altLang="ko-KR" dirty="0"/>
              <a:t> in range(1, 6): # 1</a:t>
            </a:r>
            <a:r>
              <a:rPr lang="ko-KR" altLang="en-US" dirty="0"/>
              <a:t>부터 </a:t>
            </a:r>
            <a:r>
              <a:rPr lang="en-US" altLang="ko-KR" dirty="0"/>
              <a:t>6 </a:t>
            </a:r>
            <a:r>
              <a:rPr lang="ko-KR" altLang="en-US" dirty="0"/>
              <a:t>직전까지</a:t>
            </a:r>
            <a:r>
              <a:rPr lang="en-US" altLang="ko-KR" dirty="0"/>
              <a:t>(1~5)</a:t>
            </a:r>
          </a:p>
          <a:p>
            <a:r>
              <a:rPr lang="en-US" altLang="ko-KR" dirty="0"/>
              <a:t>    print("</a:t>
            </a:r>
            <a:r>
              <a:rPr lang="ko-KR" altLang="en-US" dirty="0" err="1"/>
              <a:t>대기번호</a:t>
            </a:r>
            <a:r>
              <a:rPr lang="ko-KR" altLang="en-US" dirty="0"/>
              <a:t> </a:t>
            </a:r>
            <a:r>
              <a:rPr lang="en-US" altLang="ko-KR" dirty="0"/>
              <a:t>: {0}".format(</a:t>
            </a:r>
            <a:r>
              <a:rPr lang="en-US" altLang="ko-KR" dirty="0" err="1"/>
              <a:t>waiting_no</a:t>
            </a:r>
            <a:r>
              <a:rPr lang="en-US" altLang="ko-KR" dirty="0"/>
              <a:t>))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7,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100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for </a:t>
            </a:r>
            <a:r>
              <a:rPr lang="en-US" altLang="ko-KR" dirty="0" err="1"/>
              <a:t>waiting_no</a:t>
            </a:r>
            <a:r>
              <a:rPr lang="en-US" altLang="ko-KR" dirty="0"/>
              <a:t> in range(1, 6, 2): # 1</a:t>
            </a:r>
            <a:r>
              <a:rPr lang="ko-KR" altLang="en-US" dirty="0"/>
              <a:t>부터 </a:t>
            </a:r>
            <a:r>
              <a:rPr lang="en-US" altLang="ko-KR" dirty="0"/>
              <a:t>6 </a:t>
            </a:r>
            <a:r>
              <a:rPr lang="ko-KR" altLang="en-US" dirty="0"/>
              <a:t>직전까지</a:t>
            </a:r>
            <a:r>
              <a:rPr lang="en-US" altLang="ko-KR" dirty="0"/>
              <a:t>(1~5)</a:t>
            </a:r>
            <a:r>
              <a:rPr lang="ko-KR" altLang="en-US" dirty="0"/>
              <a:t>에서 </a:t>
            </a:r>
            <a:r>
              <a:rPr lang="en-US" altLang="ko-KR" dirty="0"/>
              <a:t>2</a:t>
            </a:r>
            <a:r>
              <a:rPr lang="ko-KR" altLang="en-US" dirty="0"/>
              <a:t>씩 간격 주기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</a:t>
            </a:r>
            <a:r>
              <a:rPr lang="ko-KR" altLang="en-US" dirty="0" err="1"/>
              <a:t>대기번호</a:t>
            </a:r>
            <a:r>
              <a:rPr lang="ko-KR" altLang="en-US" dirty="0"/>
              <a:t> </a:t>
            </a:r>
            <a:r>
              <a:rPr lang="en-US" altLang="ko-KR" dirty="0"/>
              <a:t>: {0}".format(</a:t>
            </a:r>
            <a:r>
              <a:rPr lang="en-US" altLang="ko-KR" dirty="0" err="1"/>
              <a:t>waiting_no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orders = ["</a:t>
            </a:r>
            <a:r>
              <a:rPr lang="ko-KR" altLang="en-US" dirty="0" err="1"/>
              <a:t>아이언맨</a:t>
            </a:r>
            <a:r>
              <a:rPr lang="en-US" altLang="ko-KR" dirty="0"/>
              <a:t>", "</a:t>
            </a:r>
            <a:r>
              <a:rPr lang="ko-KR" altLang="en-US" dirty="0"/>
              <a:t>토르</a:t>
            </a:r>
            <a:r>
              <a:rPr lang="en-US" altLang="ko-KR" dirty="0"/>
              <a:t>", "</a:t>
            </a:r>
            <a:r>
              <a:rPr lang="ko-KR" altLang="en-US" dirty="0" err="1"/>
              <a:t>스파이더맨</a:t>
            </a:r>
            <a:r>
              <a:rPr lang="en-US" altLang="ko-KR" dirty="0"/>
              <a:t>"] # </a:t>
            </a:r>
            <a:r>
              <a:rPr lang="ko-KR" altLang="en-US" dirty="0"/>
              <a:t>손님 닉네임 리스트</a:t>
            </a:r>
          </a:p>
          <a:p>
            <a:r>
              <a:rPr lang="en-US" altLang="ko-KR" dirty="0"/>
              <a:t>for customer in orders:</a:t>
            </a:r>
          </a:p>
          <a:p>
            <a:r>
              <a:rPr lang="en-US" altLang="ko-KR" dirty="0"/>
              <a:t>    print("{0} </a:t>
            </a:r>
            <a:r>
              <a:rPr lang="ko-KR" altLang="en-US" dirty="0"/>
              <a:t>님</a:t>
            </a:r>
            <a:r>
              <a:rPr lang="en-US" altLang="ko-KR" dirty="0"/>
              <a:t>, </a:t>
            </a:r>
            <a:r>
              <a:rPr lang="ko-KR" altLang="en-US" dirty="0"/>
              <a:t>커피가 준비됐습니다</a:t>
            </a:r>
            <a:r>
              <a:rPr lang="en-US" altLang="ko-KR" dirty="0"/>
              <a:t>. </a:t>
            </a:r>
            <a:r>
              <a:rPr lang="ko-KR" altLang="en-US" dirty="0" err="1"/>
              <a:t>픽업대로</a:t>
            </a:r>
            <a:r>
              <a:rPr lang="ko-KR" altLang="en-US" dirty="0"/>
              <a:t> 와 주세요</a:t>
            </a:r>
            <a:r>
              <a:rPr lang="en-US" altLang="ko-KR" dirty="0"/>
              <a:t>.".format(customer))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7,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646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customer = "</a:t>
            </a:r>
            <a:r>
              <a:rPr lang="ko-KR" altLang="en-US" dirty="0"/>
              <a:t>토르</a:t>
            </a:r>
            <a:r>
              <a:rPr lang="en-US" altLang="ko-KR" dirty="0"/>
              <a:t>" # </a:t>
            </a:r>
            <a:r>
              <a:rPr lang="ko-KR" altLang="en-US" dirty="0"/>
              <a:t>손님 닉네임</a:t>
            </a:r>
          </a:p>
          <a:p>
            <a:r>
              <a:rPr lang="en-US" altLang="ko-KR" dirty="0"/>
              <a:t>index = 5 # </a:t>
            </a:r>
            <a:r>
              <a:rPr lang="ko-KR" altLang="en-US" dirty="0" err="1"/>
              <a:t>초깃값</a:t>
            </a:r>
            <a:r>
              <a:rPr lang="en-US" altLang="ko-KR" dirty="0"/>
              <a:t>, </a:t>
            </a:r>
            <a:r>
              <a:rPr lang="ko-KR" altLang="en-US" dirty="0"/>
              <a:t>부르는 횟수 최대 </a:t>
            </a:r>
            <a:r>
              <a:rPr lang="en-US" altLang="ko-KR" dirty="0"/>
              <a:t>5</a:t>
            </a:r>
            <a:r>
              <a:rPr lang="ko-KR" altLang="en-US" dirty="0"/>
              <a:t>번</a:t>
            </a:r>
          </a:p>
          <a:p>
            <a:endParaRPr lang="ko-KR" altLang="en-US" dirty="0"/>
          </a:p>
          <a:p>
            <a:r>
              <a:rPr lang="en-US" altLang="ko-KR" dirty="0"/>
              <a:t>while index &gt;= 1: # </a:t>
            </a:r>
            <a:r>
              <a:rPr lang="ko-KR" altLang="en-US" dirty="0"/>
              <a:t>부르는 횟수가 </a:t>
            </a:r>
            <a:r>
              <a:rPr lang="en-US" altLang="ko-KR" dirty="0"/>
              <a:t>1 </a:t>
            </a:r>
            <a:r>
              <a:rPr lang="ko-KR" altLang="en-US" dirty="0"/>
              <a:t>이상일 때만 실행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print("{} </a:t>
            </a:r>
            <a:r>
              <a:rPr lang="ko-KR" altLang="en-US" dirty="0"/>
              <a:t>님</a:t>
            </a:r>
            <a:r>
              <a:rPr lang="en-US" altLang="ko-KR" dirty="0"/>
              <a:t>, </a:t>
            </a:r>
            <a:r>
              <a:rPr lang="ko-KR" altLang="en-US" dirty="0"/>
              <a:t>커피가 준비됐습니다</a:t>
            </a:r>
            <a:r>
              <a:rPr lang="en-US" altLang="ko-KR" dirty="0"/>
              <a:t>.".format(customer))</a:t>
            </a:r>
          </a:p>
          <a:p>
            <a:r>
              <a:rPr lang="en-US" altLang="ko-KR" dirty="0"/>
              <a:t>    index -= 1 # </a:t>
            </a:r>
            <a:r>
              <a:rPr lang="ko-KR" altLang="en-US" dirty="0"/>
              <a:t>횟수 </a:t>
            </a:r>
            <a:r>
              <a:rPr lang="en-US" altLang="ko-KR" dirty="0"/>
              <a:t>1</a:t>
            </a:r>
            <a:r>
              <a:rPr lang="ko-KR" altLang="en-US" dirty="0"/>
              <a:t>회 차감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print("{}</a:t>
            </a:r>
            <a:r>
              <a:rPr lang="ko-KR" altLang="en-US" dirty="0"/>
              <a:t>번 남았어요</a:t>
            </a:r>
            <a:r>
              <a:rPr lang="en-US" altLang="ko-KR" dirty="0"/>
              <a:t>.".format(index))</a:t>
            </a:r>
          </a:p>
          <a:p>
            <a:r>
              <a:rPr lang="en-US" altLang="ko-KR" dirty="0"/>
              <a:t>    if index == 0: # 5</a:t>
            </a:r>
            <a:r>
              <a:rPr lang="ko-KR" altLang="en-US" dirty="0"/>
              <a:t>번 모두 불렀다면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print("</a:t>
            </a:r>
            <a:r>
              <a:rPr lang="ko-KR" altLang="en-US" dirty="0"/>
              <a:t>커피를 폐기 처분합니다</a:t>
            </a:r>
            <a:r>
              <a:rPr lang="en-US" altLang="ko-KR" dirty="0"/>
              <a:t>.")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7,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179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"""</a:t>
            </a:r>
          </a:p>
          <a:p>
            <a:r>
              <a:rPr lang="en-US" altLang="ko-KR" dirty="0"/>
              <a:t>customer = "</a:t>
            </a:r>
            <a:r>
              <a:rPr lang="ko-KR" altLang="en-US" dirty="0" err="1"/>
              <a:t>아이언맨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index = 1</a:t>
            </a:r>
          </a:p>
          <a:p>
            <a:endParaRPr lang="en-US" altLang="ko-KR" dirty="0"/>
          </a:p>
          <a:p>
            <a:r>
              <a:rPr lang="en-US" altLang="ko-KR" dirty="0"/>
              <a:t>while True:</a:t>
            </a:r>
          </a:p>
          <a:p>
            <a:r>
              <a:rPr lang="en-US" altLang="ko-KR" dirty="0"/>
              <a:t>    print("{0} </a:t>
            </a:r>
            <a:r>
              <a:rPr lang="ko-KR" altLang="en-US" dirty="0"/>
              <a:t>님</a:t>
            </a:r>
            <a:r>
              <a:rPr lang="en-US" altLang="ko-KR" dirty="0"/>
              <a:t>, </a:t>
            </a:r>
            <a:r>
              <a:rPr lang="ko-KR" altLang="en-US" dirty="0"/>
              <a:t>커피가 준비됐습니다</a:t>
            </a:r>
            <a:r>
              <a:rPr lang="en-US" altLang="ko-KR" dirty="0"/>
              <a:t>. </a:t>
            </a:r>
            <a:r>
              <a:rPr lang="ko-KR" altLang="en-US" dirty="0"/>
              <a:t>호출 </a:t>
            </a:r>
            <a:r>
              <a:rPr lang="en-US" altLang="ko-KR" dirty="0"/>
              <a:t>{1}</a:t>
            </a:r>
            <a:r>
              <a:rPr lang="ko-KR" altLang="en-US" dirty="0"/>
              <a:t>회</a:t>
            </a:r>
            <a:r>
              <a:rPr lang="en-US" altLang="ko-KR" dirty="0"/>
              <a:t>".format(customer, index))</a:t>
            </a:r>
          </a:p>
          <a:p>
            <a:r>
              <a:rPr lang="en-US" altLang="ko-KR" dirty="0"/>
              <a:t>    index += 1</a:t>
            </a:r>
          </a:p>
          <a:p>
            <a:r>
              <a:rPr lang="en-US" altLang="ko-KR" dirty="0"/>
              <a:t>"""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7,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867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customer = "</a:t>
            </a:r>
            <a:r>
              <a:rPr lang="ko-KR" altLang="en-US" dirty="0"/>
              <a:t>토르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person = None</a:t>
            </a:r>
          </a:p>
          <a:p>
            <a:endParaRPr lang="en-US" altLang="ko-KR" dirty="0"/>
          </a:p>
          <a:p>
            <a:r>
              <a:rPr lang="en-US" altLang="ko-KR" dirty="0"/>
              <a:t>while person != customer:</a:t>
            </a:r>
          </a:p>
          <a:p>
            <a:r>
              <a:rPr lang="en-US" altLang="ko-KR" dirty="0"/>
              <a:t>    print("{0} </a:t>
            </a:r>
            <a:r>
              <a:rPr lang="ko-KR" altLang="en-US" dirty="0"/>
              <a:t>님</a:t>
            </a:r>
            <a:r>
              <a:rPr lang="en-US" altLang="ko-KR" dirty="0"/>
              <a:t>, </a:t>
            </a:r>
            <a:r>
              <a:rPr lang="ko-KR" altLang="en-US" dirty="0"/>
              <a:t>커피가 준비됐습니다</a:t>
            </a:r>
            <a:r>
              <a:rPr lang="en-US" altLang="ko-KR" dirty="0"/>
              <a:t>.".format(customer))</a:t>
            </a:r>
          </a:p>
          <a:p>
            <a:r>
              <a:rPr lang="en-US" altLang="ko-KR" dirty="0"/>
              <a:t>    person = input("</a:t>
            </a:r>
            <a:r>
              <a:rPr lang="ko-KR" altLang="en-US" dirty="0"/>
              <a:t>이름이 어떻게 되세요</a:t>
            </a:r>
            <a:r>
              <a:rPr lang="en-US" altLang="ko-KR" dirty="0"/>
              <a:t>? ")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7,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705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absent = [2, 5] # </a:t>
            </a:r>
            <a:r>
              <a:rPr lang="ko-KR" altLang="en-US" dirty="0"/>
              <a:t>결석한 학생 </a:t>
            </a:r>
            <a:r>
              <a:rPr lang="ko-KR" altLang="en-US" dirty="0" err="1"/>
              <a:t>출석번호</a:t>
            </a:r>
            <a:endParaRPr lang="ko-KR" altLang="en-US" dirty="0"/>
          </a:p>
          <a:p>
            <a:r>
              <a:rPr lang="en-US" altLang="ko-KR" dirty="0" err="1"/>
              <a:t>no_book</a:t>
            </a:r>
            <a:r>
              <a:rPr lang="en-US" altLang="ko-KR" dirty="0"/>
              <a:t> = [7] # </a:t>
            </a:r>
            <a:r>
              <a:rPr lang="ko-KR" altLang="en-US" dirty="0"/>
              <a:t>책을 가져오지 않은 학생 </a:t>
            </a:r>
            <a:r>
              <a:rPr lang="ko-KR" altLang="en-US" dirty="0" err="1"/>
              <a:t>출석번호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for student in range(1, 11): # </a:t>
            </a:r>
            <a:r>
              <a:rPr lang="ko-KR" altLang="en-US" dirty="0" err="1"/>
              <a:t>출석번호</a:t>
            </a:r>
            <a:r>
              <a:rPr lang="ko-KR" altLang="en-US" dirty="0"/>
              <a:t> </a:t>
            </a:r>
            <a:r>
              <a:rPr lang="en-US" altLang="ko-KR" dirty="0"/>
              <a:t>1~10</a:t>
            </a:r>
            <a:r>
              <a:rPr lang="ko-KR" altLang="en-US" dirty="0"/>
              <a:t>번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if student in absent: # </a:t>
            </a:r>
            <a:r>
              <a:rPr lang="ko-KR" altLang="en-US" dirty="0"/>
              <a:t>결석한 학생이면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continue # </a:t>
            </a:r>
            <a:r>
              <a:rPr lang="ko-KR" altLang="en-US" dirty="0"/>
              <a:t>다음 학생으로 넘어가기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student in </a:t>
            </a:r>
            <a:r>
              <a:rPr lang="en-US" altLang="ko-KR" dirty="0" err="1"/>
              <a:t>no_book</a:t>
            </a:r>
            <a:r>
              <a:rPr lang="en-US" altLang="ko-KR" dirty="0"/>
              <a:t>: # </a:t>
            </a:r>
            <a:r>
              <a:rPr lang="ko-KR" altLang="en-US" dirty="0"/>
              <a:t>책을 가져오지 않으면 바로 수업 종료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print("</a:t>
            </a:r>
            <a:r>
              <a:rPr lang="ko-KR" altLang="en-US" dirty="0"/>
              <a:t>오늘 수업은 여기까지</a:t>
            </a:r>
            <a:r>
              <a:rPr lang="en-US" altLang="ko-KR" dirty="0"/>
              <a:t>. {0}</a:t>
            </a:r>
            <a:r>
              <a:rPr lang="ko-KR" altLang="en-US" dirty="0"/>
              <a:t>번 학생은 교무실로 따라와요</a:t>
            </a:r>
            <a:r>
              <a:rPr lang="en-US" altLang="ko-KR" dirty="0"/>
              <a:t>.".format(student))</a:t>
            </a:r>
          </a:p>
          <a:p>
            <a:r>
              <a:rPr lang="en-US" altLang="ko-KR" dirty="0"/>
              <a:t>        break # </a:t>
            </a:r>
            <a:r>
              <a:rPr lang="ko-KR" altLang="en-US" dirty="0" err="1"/>
              <a:t>반복문</a:t>
            </a:r>
            <a:r>
              <a:rPr lang="ko-KR" altLang="en-US" dirty="0"/>
              <a:t> 탈출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print("{0}</a:t>
            </a:r>
            <a:r>
              <a:rPr lang="ko-KR" altLang="en-US" dirty="0"/>
              <a:t>번 학생</a:t>
            </a:r>
            <a:r>
              <a:rPr lang="en-US" altLang="ko-KR" dirty="0"/>
              <a:t>, </a:t>
            </a:r>
            <a:r>
              <a:rPr lang="ko-KR" altLang="en-US" dirty="0"/>
              <a:t>책을 읽어 보세요</a:t>
            </a:r>
            <a:r>
              <a:rPr lang="en-US" altLang="ko-KR" dirty="0"/>
              <a:t>.".format(student))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7,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590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students = [1, 2, 3, 4, 5]</a:t>
            </a:r>
          </a:p>
          <a:p>
            <a:r>
              <a:rPr lang="en-US" altLang="ko-KR" dirty="0"/>
              <a:t>print(students)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한 줄 </a:t>
            </a:r>
            <a:r>
              <a:rPr lang="en-US" altLang="ko-KR" dirty="0"/>
              <a:t>for </a:t>
            </a:r>
            <a:r>
              <a:rPr lang="ko-KR" altLang="en-US" dirty="0"/>
              <a:t>문으로 각 항목에 </a:t>
            </a:r>
            <a:r>
              <a:rPr lang="en-US" altLang="ko-KR" dirty="0"/>
              <a:t>100 </a:t>
            </a:r>
            <a:r>
              <a:rPr lang="ko-KR" altLang="en-US" dirty="0"/>
              <a:t>더하기</a:t>
            </a:r>
          </a:p>
          <a:p>
            <a:r>
              <a:rPr lang="en-US" altLang="ko-KR" dirty="0"/>
              <a:t>students = [</a:t>
            </a:r>
            <a:r>
              <a:rPr lang="en-US" altLang="ko-KR" dirty="0" err="1"/>
              <a:t>i</a:t>
            </a:r>
            <a:r>
              <a:rPr lang="en-US" altLang="ko-KR" dirty="0"/>
              <a:t> + 100 for </a:t>
            </a:r>
            <a:r>
              <a:rPr lang="en-US" altLang="ko-KR" dirty="0" err="1"/>
              <a:t>i</a:t>
            </a:r>
            <a:r>
              <a:rPr lang="en-US" altLang="ko-KR" dirty="0"/>
              <a:t> in students]</a:t>
            </a:r>
          </a:p>
          <a:p>
            <a:r>
              <a:rPr lang="en-US" altLang="ko-KR" dirty="0"/>
              <a:t>#students = [students[0] + 100, students[1] + 100, students[2] + 100, students[3] + 100, students[4] + 100]</a:t>
            </a:r>
          </a:p>
          <a:p>
            <a:r>
              <a:rPr lang="en-US" altLang="ko-KR" dirty="0"/>
              <a:t>#students = [1 + 100, 2 + 100, 3 + 100, 4 + 100, 5 + 100]</a:t>
            </a:r>
          </a:p>
          <a:p>
            <a:r>
              <a:rPr lang="en-US" altLang="ko-KR" dirty="0"/>
              <a:t>print(students)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7,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548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students = ["Iron man", "Thor", "Spider Man"]</a:t>
            </a:r>
          </a:p>
          <a:p>
            <a:r>
              <a:rPr lang="en-US" altLang="ko-KR" dirty="0"/>
              <a:t>print(students)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한 줄 </a:t>
            </a:r>
            <a:r>
              <a:rPr lang="en-US" altLang="ko-KR" dirty="0"/>
              <a:t>for </a:t>
            </a:r>
            <a:r>
              <a:rPr lang="ko-KR" altLang="en-US" dirty="0"/>
              <a:t>문으로 각 이름을 이름의 길이 정보로 변환</a:t>
            </a:r>
          </a:p>
          <a:p>
            <a:r>
              <a:rPr lang="en-US" altLang="ko-KR" dirty="0"/>
              <a:t>students = [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 for </a:t>
            </a:r>
            <a:r>
              <a:rPr lang="en-US" altLang="ko-KR" dirty="0" err="1"/>
              <a:t>i</a:t>
            </a:r>
            <a:r>
              <a:rPr lang="en-US" altLang="ko-KR" dirty="0"/>
              <a:t> in students]</a:t>
            </a:r>
          </a:p>
          <a:p>
            <a:r>
              <a:rPr lang="en-US" altLang="ko-KR" dirty="0"/>
              <a:t>#students = [</a:t>
            </a:r>
            <a:r>
              <a:rPr lang="en-US" altLang="ko-KR" dirty="0" err="1"/>
              <a:t>len</a:t>
            </a:r>
            <a:r>
              <a:rPr lang="en-US" altLang="ko-KR" dirty="0"/>
              <a:t>(students[0]), </a:t>
            </a:r>
            <a:r>
              <a:rPr lang="en-US" altLang="ko-KR" dirty="0" err="1"/>
              <a:t>len</a:t>
            </a:r>
            <a:r>
              <a:rPr lang="en-US" altLang="ko-KR" dirty="0"/>
              <a:t>(students[1]), </a:t>
            </a:r>
            <a:r>
              <a:rPr lang="en-US" altLang="ko-KR" dirty="0" err="1"/>
              <a:t>len</a:t>
            </a:r>
            <a:r>
              <a:rPr lang="en-US" altLang="ko-KR" dirty="0"/>
              <a:t>(students[2])]</a:t>
            </a:r>
          </a:p>
          <a:p>
            <a:r>
              <a:rPr lang="en-US" altLang="ko-KR" dirty="0"/>
              <a:t>#students = [</a:t>
            </a:r>
            <a:r>
              <a:rPr lang="en-US" altLang="ko-KR" dirty="0" err="1"/>
              <a:t>len</a:t>
            </a:r>
            <a:r>
              <a:rPr lang="en-US" altLang="ko-KR" dirty="0"/>
              <a:t>("Iron man"), </a:t>
            </a:r>
            <a:r>
              <a:rPr lang="en-US" altLang="ko-KR" dirty="0" err="1"/>
              <a:t>len</a:t>
            </a:r>
            <a:r>
              <a:rPr lang="en-US" altLang="ko-KR" dirty="0"/>
              <a:t>("Thor"), </a:t>
            </a:r>
            <a:r>
              <a:rPr lang="en-US" altLang="ko-KR" dirty="0" err="1"/>
              <a:t>len</a:t>
            </a:r>
            <a:r>
              <a:rPr lang="en-US" altLang="ko-KR" dirty="0"/>
              <a:t>("Spider Man")]</a:t>
            </a:r>
          </a:p>
          <a:p>
            <a:r>
              <a:rPr lang="en-US" altLang="ko-KR" dirty="0"/>
              <a:t>print(students)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7,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386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students = ["Iron man", "Thor", "Spider Man"]</a:t>
            </a:r>
          </a:p>
          <a:p>
            <a:r>
              <a:rPr lang="en-US" altLang="ko-KR" dirty="0"/>
              <a:t>print(students)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한 줄 </a:t>
            </a:r>
            <a:r>
              <a:rPr lang="en-US" altLang="ko-KR" dirty="0"/>
              <a:t>for </a:t>
            </a:r>
            <a:r>
              <a:rPr lang="ko-KR" altLang="en-US" dirty="0"/>
              <a:t>문으로 각 이름을 모두 대문자로 변경</a:t>
            </a:r>
          </a:p>
          <a:p>
            <a:r>
              <a:rPr lang="en-US" altLang="ko-KR" dirty="0"/>
              <a:t>students = [</a:t>
            </a:r>
            <a:r>
              <a:rPr lang="en-US" altLang="ko-KR" dirty="0" err="1"/>
              <a:t>i.upper</a:t>
            </a:r>
            <a:r>
              <a:rPr lang="en-US" altLang="ko-KR" dirty="0"/>
              <a:t>() for </a:t>
            </a:r>
            <a:r>
              <a:rPr lang="en-US" altLang="ko-KR" dirty="0" err="1"/>
              <a:t>i</a:t>
            </a:r>
            <a:r>
              <a:rPr lang="en-US" altLang="ko-KR" dirty="0"/>
              <a:t> in students]</a:t>
            </a:r>
          </a:p>
          <a:p>
            <a:r>
              <a:rPr lang="en-US" altLang="ko-KR" dirty="0"/>
              <a:t>print(students)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7,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50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subway = ["</a:t>
            </a:r>
            <a:r>
              <a:rPr lang="ko-KR" altLang="en-US" dirty="0"/>
              <a:t>푸</a:t>
            </a:r>
            <a:r>
              <a:rPr lang="en-US" altLang="ko-KR" dirty="0"/>
              <a:t>", "</a:t>
            </a:r>
            <a:r>
              <a:rPr lang="ko-KR" altLang="en-US" dirty="0" err="1"/>
              <a:t>피글렛</a:t>
            </a:r>
            <a:r>
              <a:rPr lang="en-US" altLang="ko-KR" dirty="0"/>
              <a:t>", "</a:t>
            </a:r>
            <a:r>
              <a:rPr lang="ko-KR" altLang="en-US" dirty="0" err="1"/>
              <a:t>티거</a:t>
            </a:r>
            <a:r>
              <a:rPr lang="en-US" altLang="ko-KR" dirty="0"/>
              <a:t>"]</a:t>
            </a:r>
          </a:p>
          <a:p>
            <a:r>
              <a:rPr lang="en-US" altLang="ko-KR" dirty="0"/>
              <a:t>print(subway)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피글렛이</a:t>
            </a:r>
            <a:r>
              <a:rPr lang="ko-KR" altLang="en-US" dirty="0"/>
              <a:t> 몇 번째 칸에 탔는가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subway.index</a:t>
            </a:r>
            <a:r>
              <a:rPr lang="en-US" altLang="ko-KR" dirty="0"/>
              <a:t>("</a:t>
            </a:r>
            <a:r>
              <a:rPr lang="ko-KR" altLang="en-US" dirty="0" err="1"/>
              <a:t>피글렛</a:t>
            </a:r>
            <a:r>
              <a:rPr lang="en-US" altLang="ko-KR" dirty="0"/>
              <a:t>"))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이요르</a:t>
            </a:r>
            <a:r>
              <a:rPr lang="ko-KR" altLang="en-US" dirty="0"/>
              <a:t> 탑승</a:t>
            </a:r>
          </a:p>
          <a:p>
            <a:r>
              <a:rPr lang="en-US" altLang="ko-KR" dirty="0" err="1"/>
              <a:t>subway.append</a:t>
            </a:r>
            <a:r>
              <a:rPr lang="en-US" altLang="ko-KR" dirty="0"/>
              <a:t>("</a:t>
            </a:r>
            <a:r>
              <a:rPr lang="ko-KR" altLang="en-US" dirty="0" err="1"/>
              <a:t>이요르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print(subway)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자료구조 </a:t>
            </a:r>
            <a:r>
              <a:rPr lang="en-US" altLang="ko-KR" noProof="1"/>
              <a:t>(</a:t>
            </a:r>
            <a:r>
              <a:rPr lang="ko-KR" altLang="en-US" noProof="1"/>
              <a:t>리스트</a:t>
            </a:r>
            <a:r>
              <a:rPr lang="en-US" altLang="ko-KR" noProof="1"/>
              <a:t>, </a:t>
            </a:r>
            <a:r>
              <a:rPr lang="ko-KR" altLang="en-US" noProof="1"/>
              <a:t>딕셔너리</a:t>
            </a:r>
            <a:r>
              <a:rPr lang="en-US" altLang="ko-KR" noProof="1"/>
              <a:t>, </a:t>
            </a:r>
            <a:r>
              <a:rPr lang="ko-KR" altLang="en-US" noProof="1"/>
              <a:t>튜플</a:t>
            </a:r>
            <a:r>
              <a:rPr lang="en-US" altLang="ko-KR" noProof="1"/>
              <a:t>,</a:t>
            </a:r>
            <a:r>
              <a:rPr lang="ko-KR" altLang="en-US" noProof="1"/>
              <a:t> 세트</a:t>
            </a:r>
            <a:r>
              <a:rPr lang="en-US" altLang="ko-KR" noProof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2431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339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subway = ["</a:t>
            </a:r>
            <a:r>
              <a:rPr lang="ko-KR" altLang="en-US" dirty="0"/>
              <a:t>푸</a:t>
            </a:r>
            <a:r>
              <a:rPr lang="en-US" altLang="ko-KR" dirty="0"/>
              <a:t>", "</a:t>
            </a:r>
            <a:r>
              <a:rPr lang="ko-KR" altLang="en-US" dirty="0" err="1"/>
              <a:t>피글렛</a:t>
            </a:r>
            <a:r>
              <a:rPr lang="en-US" altLang="ko-KR" dirty="0"/>
              <a:t>", "</a:t>
            </a:r>
            <a:r>
              <a:rPr lang="ko-KR" altLang="en-US" dirty="0" err="1"/>
              <a:t>티거</a:t>
            </a:r>
            <a:r>
              <a:rPr lang="en-US" altLang="ko-KR" dirty="0"/>
              <a:t>"]</a:t>
            </a:r>
          </a:p>
          <a:p>
            <a:r>
              <a:rPr lang="en-US" altLang="ko-KR" dirty="0"/>
              <a:t>print(subway)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피글렛이</a:t>
            </a:r>
            <a:r>
              <a:rPr lang="ko-KR" altLang="en-US" dirty="0"/>
              <a:t> 몇 번째 칸에 탔는가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subway.index</a:t>
            </a:r>
            <a:r>
              <a:rPr lang="en-US" altLang="ko-KR" dirty="0"/>
              <a:t>("</a:t>
            </a:r>
            <a:r>
              <a:rPr lang="ko-KR" altLang="en-US" dirty="0" err="1"/>
              <a:t>피글렛</a:t>
            </a:r>
            <a:r>
              <a:rPr lang="en-US" altLang="ko-KR" dirty="0"/>
              <a:t>"))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이요르</a:t>
            </a:r>
            <a:r>
              <a:rPr lang="ko-KR" altLang="en-US" dirty="0"/>
              <a:t> 탑승</a:t>
            </a:r>
          </a:p>
          <a:p>
            <a:r>
              <a:rPr lang="en-US" altLang="ko-KR" dirty="0" err="1"/>
              <a:t>subway.append</a:t>
            </a:r>
            <a:r>
              <a:rPr lang="en-US" altLang="ko-KR" dirty="0"/>
              <a:t>("</a:t>
            </a:r>
            <a:r>
              <a:rPr lang="ko-KR" altLang="en-US" dirty="0" err="1"/>
              <a:t>이요르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print(subway)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자료구조 </a:t>
            </a:r>
            <a:r>
              <a:rPr lang="en-US" altLang="ko-KR" noProof="1"/>
              <a:t>(</a:t>
            </a:r>
            <a:r>
              <a:rPr lang="ko-KR" altLang="en-US" noProof="1"/>
              <a:t>리스트</a:t>
            </a:r>
            <a:r>
              <a:rPr lang="en-US" altLang="ko-KR" noProof="1"/>
              <a:t>, </a:t>
            </a:r>
            <a:r>
              <a:rPr lang="ko-KR" altLang="en-US" noProof="1"/>
              <a:t>딕셔너리</a:t>
            </a:r>
            <a:r>
              <a:rPr lang="en-US" altLang="ko-KR" noProof="1"/>
              <a:t>, </a:t>
            </a:r>
            <a:r>
              <a:rPr lang="ko-KR" altLang="en-US" noProof="1"/>
              <a:t>튜플</a:t>
            </a:r>
            <a:r>
              <a:rPr lang="en-US" altLang="ko-KR" noProof="1"/>
              <a:t>,</a:t>
            </a:r>
            <a:r>
              <a:rPr lang="ko-KR" altLang="en-US" noProof="1"/>
              <a:t> 세트</a:t>
            </a:r>
            <a:r>
              <a:rPr lang="en-US" altLang="ko-KR" noProof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28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 fontScale="92500" lnSpcReduction="10000"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루를 </a:t>
            </a:r>
            <a:r>
              <a:rPr lang="ko-KR" altLang="en-US" dirty="0" err="1"/>
              <a:t>푸와</a:t>
            </a:r>
            <a:r>
              <a:rPr lang="ko-KR" altLang="en-US" dirty="0"/>
              <a:t> </a:t>
            </a:r>
            <a:r>
              <a:rPr lang="ko-KR" altLang="en-US" dirty="0" err="1"/>
              <a:t>피글렛</a:t>
            </a:r>
            <a:r>
              <a:rPr lang="ko-KR" altLang="en-US" dirty="0"/>
              <a:t> 사이</a:t>
            </a:r>
            <a:r>
              <a:rPr lang="en-US" altLang="ko-KR" dirty="0"/>
              <a:t>(</a:t>
            </a:r>
            <a:r>
              <a:rPr lang="ko-KR" altLang="en-US" dirty="0"/>
              <a:t>인덱스 </a:t>
            </a:r>
            <a:r>
              <a:rPr lang="en-US" altLang="ko-KR" dirty="0"/>
              <a:t>1 </a:t>
            </a:r>
            <a:r>
              <a:rPr lang="ko-KR" altLang="en-US" dirty="0"/>
              <a:t>위치</a:t>
            </a:r>
            <a:r>
              <a:rPr lang="en-US" altLang="ko-KR" dirty="0"/>
              <a:t>)</a:t>
            </a:r>
            <a:r>
              <a:rPr lang="ko-KR" altLang="en-US" dirty="0"/>
              <a:t>에 삽입</a:t>
            </a:r>
          </a:p>
          <a:p>
            <a:r>
              <a:rPr lang="en-US" altLang="ko-KR" dirty="0" err="1"/>
              <a:t>subway.insert</a:t>
            </a:r>
            <a:r>
              <a:rPr lang="en-US" altLang="ko-KR" dirty="0"/>
              <a:t>(1, "</a:t>
            </a:r>
            <a:r>
              <a:rPr lang="ko-KR" altLang="en-US" dirty="0"/>
              <a:t>루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print(subway)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지하철 역마다 한 명씩 내림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subway.pop</a:t>
            </a:r>
            <a:r>
              <a:rPr lang="en-US" altLang="ko-KR" dirty="0"/>
              <a:t>()) # </a:t>
            </a:r>
            <a:r>
              <a:rPr lang="ko-KR" altLang="en-US" dirty="0" err="1"/>
              <a:t>이요르</a:t>
            </a:r>
            <a:r>
              <a:rPr lang="ko-KR" altLang="en-US" dirty="0"/>
              <a:t> 내림</a:t>
            </a:r>
          </a:p>
          <a:p>
            <a:r>
              <a:rPr lang="en-US" altLang="ko-KR" dirty="0"/>
              <a:t>print(subway)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subway.pop</a:t>
            </a:r>
            <a:r>
              <a:rPr lang="en-US" altLang="ko-KR" dirty="0"/>
              <a:t>()) # </a:t>
            </a:r>
            <a:r>
              <a:rPr lang="ko-KR" altLang="en-US" dirty="0" err="1"/>
              <a:t>티거</a:t>
            </a:r>
            <a:r>
              <a:rPr lang="ko-KR" altLang="en-US" dirty="0"/>
              <a:t> 내림</a:t>
            </a:r>
          </a:p>
          <a:p>
            <a:r>
              <a:rPr lang="en-US" altLang="ko-KR" dirty="0"/>
              <a:t>print(subway)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subway.pop</a:t>
            </a:r>
            <a:r>
              <a:rPr lang="en-US" altLang="ko-KR" dirty="0"/>
              <a:t>()) # </a:t>
            </a:r>
            <a:r>
              <a:rPr lang="ko-KR" altLang="en-US" dirty="0" err="1"/>
              <a:t>피글렛</a:t>
            </a:r>
            <a:r>
              <a:rPr lang="ko-KR" altLang="en-US" dirty="0"/>
              <a:t> 내림</a:t>
            </a:r>
          </a:p>
          <a:p>
            <a:r>
              <a:rPr lang="en-US" altLang="ko-KR" dirty="0"/>
              <a:t>print(subway)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자료구조 </a:t>
            </a:r>
            <a:r>
              <a:rPr lang="en-US" altLang="ko-KR" noProof="1"/>
              <a:t>(</a:t>
            </a:r>
            <a:r>
              <a:rPr lang="ko-KR" altLang="en-US" noProof="1"/>
              <a:t>리스트</a:t>
            </a:r>
            <a:r>
              <a:rPr lang="en-US" altLang="ko-KR" noProof="1"/>
              <a:t>, </a:t>
            </a:r>
            <a:r>
              <a:rPr lang="ko-KR" altLang="en-US" noProof="1"/>
              <a:t>딕셔너리</a:t>
            </a:r>
            <a:r>
              <a:rPr lang="en-US" altLang="ko-KR" noProof="1"/>
              <a:t>, </a:t>
            </a:r>
            <a:r>
              <a:rPr lang="ko-KR" altLang="en-US" noProof="1"/>
              <a:t>튜플</a:t>
            </a:r>
            <a:r>
              <a:rPr lang="en-US" altLang="ko-KR" noProof="1"/>
              <a:t>,</a:t>
            </a:r>
            <a:r>
              <a:rPr lang="ko-KR" altLang="en-US" noProof="1"/>
              <a:t> 세트</a:t>
            </a:r>
            <a:r>
              <a:rPr lang="en-US" altLang="ko-KR" noProof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72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지하철에서 모두 내림</a:t>
            </a:r>
          </a:p>
          <a:p>
            <a:r>
              <a:rPr lang="en-US" altLang="ko-KR" dirty="0" err="1"/>
              <a:t>subway.clear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print(subway)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자료구조 </a:t>
            </a:r>
            <a:r>
              <a:rPr lang="en-US" altLang="ko-KR" noProof="1"/>
              <a:t>(</a:t>
            </a:r>
            <a:r>
              <a:rPr lang="ko-KR" altLang="en-US" noProof="1"/>
              <a:t>리스트</a:t>
            </a:r>
            <a:r>
              <a:rPr lang="en-US" altLang="ko-KR" noProof="1"/>
              <a:t>, </a:t>
            </a:r>
            <a:r>
              <a:rPr lang="ko-KR" altLang="en-US" noProof="1"/>
              <a:t>딕셔너리</a:t>
            </a:r>
            <a:r>
              <a:rPr lang="en-US" altLang="ko-KR" noProof="1"/>
              <a:t>, </a:t>
            </a:r>
            <a:r>
              <a:rPr lang="ko-KR" altLang="en-US" noProof="1"/>
              <a:t>튜플</a:t>
            </a:r>
            <a:r>
              <a:rPr lang="en-US" altLang="ko-KR" noProof="1"/>
              <a:t>,</a:t>
            </a:r>
            <a:r>
              <a:rPr lang="ko-KR" altLang="en-US" noProof="1"/>
              <a:t> 세트</a:t>
            </a:r>
            <a:r>
              <a:rPr lang="en-US" altLang="ko-KR" noProof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53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같은 이름이 몇 명 있는지 확인</a:t>
            </a:r>
          </a:p>
          <a:p>
            <a:r>
              <a:rPr lang="en-US" altLang="ko-KR" dirty="0"/>
              <a:t>subway = ["</a:t>
            </a:r>
            <a:r>
              <a:rPr lang="ko-KR" altLang="en-US" dirty="0"/>
              <a:t>푸</a:t>
            </a:r>
            <a:r>
              <a:rPr lang="en-US" altLang="ko-KR" dirty="0"/>
              <a:t>", "</a:t>
            </a:r>
            <a:r>
              <a:rPr lang="ko-KR" altLang="en-US" dirty="0" err="1"/>
              <a:t>피글렛</a:t>
            </a:r>
            <a:r>
              <a:rPr lang="en-US" altLang="ko-KR" dirty="0"/>
              <a:t>", "</a:t>
            </a:r>
            <a:r>
              <a:rPr lang="ko-KR" altLang="en-US" dirty="0" err="1"/>
              <a:t>티거</a:t>
            </a:r>
            <a:r>
              <a:rPr lang="en-US" altLang="ko-KR" dirty="0"/>
              <a:t>"]</a:t>
            </a:r>
          </a:p>
          <a:p>
            <a:r>
              <a:rPr lang="en-US" altLang="ko-KR" dirty="0" err="1"/>
              <a:t>subway.append</a:t>
            </a:r>
            <a:r>
              <a:rPr lang="en-US" altLang="ko-KR" dirty="0"/>
              <a:t>("</a:t>
            </a:r>
            <a:r>
              <a:rPr lang="ko-KR" altLang="en-US" dirty="0"/>
              <a:t>푸</a:t>
            </a:r>
            <a:r>
              <a:rPr lang="en-US" altLang="ko-KR" dirty="0"/>
              <a:t>") # </a:t>
            </a:r>
            <a:r>
              <a:rPr lang="ko-KR" altLang="en-US" dirty="0"/>
              <a:t>푸 추가</a:t>
            </a:r>
          </a:p>
          <a:p>
            <a:r>
              <a:rPr lang="en-US" altLang="ko-KR" dirty="0"/>
              <a:t>print(subway)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subway.count</a:t>
            </a:r>
            <a:r>
              <a:rPr lang="en-US" altLang="ko-KR" dirty="0"/>
              <a:t>("</a:t>
            </a:r>
            <a:r>
              <a:rPr lang="ko-KR" altLang="en-US" dirty="0"/>
              <a:t>푸</a:t>
            </a:r>
            <a:r>
              <a:rPr lang="en-US" altLang="ko-KR" dirty="0"/>
              <a:t>"))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자료구조 </a:t>
            </a:r>
            <a:r>
              <a:rPr lang="en-US" altLang="ko-KR" noProof="1"/>
              <a:t>(</a:t>
            </a:r>
            <a:r>
              <a:rPr lang="ko-KR" altLang="en-US" noProof="1"/>
              <a:t>리스트</a:t>
            </a:r>
            <a:r>
              <a:rPr lang="en-US" altLang="ko-KR" noProof="1"/>
              <a:t>, </a:t>
            </a:r>
            <a:r>
              <a:rPr lang="ko-KR" altLang="en-US" noProof="1"/>
              <a:t>딕셔너리</a:t>
            </a:r>
            <a:r>
              <a:rPr lang="en-US" altLang="ko-KR" noProof="1"/>
              <a:t>, </a:t>
            </a:r>
            <a:r>
              <a:rPr lang="ko-KR" altLang="en-US" noProof="1"/>
              <a:t>튜플</a:t>
            </a:r>
            <a:r>
              <a:rPr lang="en-US" altLang="ko-KR" noProof="1"/>
              <a:t>,</a:t>
            </a:r>
            <a:r>
              <a:rPr lang="ko-KR" altLang="en-US" noProof="1"/>
              <a:t> 세트</a:t>
            </a:r>
            <a:r>
              <a:rPr lang="en-US" altLang="ko-KR" noProof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01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 err="1"/>
              <a:t>num_list</a:t>
            </a:r>
            <a:r>
              <a:rPr lang="en-US" altLang="ko-KR" dirty="0"/>
              <a:t> = [5, 2, 4, 3, 1]</a:t>
            </a:r>
          </a:p>
          <a:p>
            <a:endParaRPr lang="en-US" altLang="ko-KR" dirty="0"/>
          </a:p>
          <a:p>
            <a:r>
              <a:rPr lang="en-US" altLang="ko-KR" dirty="0" err="1"/>
              <a:t>num_list.sort</a:t>
            </a:r>
            <a:r>
              <a:rPr lang="en-US" altLang="ko-KR" dirty="0"/>
              <a:t>() # </a:t>
            </a:r>
            <a:r>
              <a:rPr lang="ko-KR" altLang="en-US" dirty="0"/>
              <a:t>오름차순 정렬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num_list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num_list.sort</a:t>
            </a:r>
            <a:r>
              <a:rPr lang="en-US" altLang="ko-KR" dirty="0"/>
              <a:t>(reverse=True) # </a:t>
            </a:r>
            <a:r>
              <a:rPr lang="ko-KR" altLang="en-US" dirty="0"/>
              <a:t>내림차순 정렬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num_list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num_list.reverse</a:t>
            </a:r>
            <a:r>
              <a:rPr lang="en-US" altLang="ko-KR" dirty="0"/>
              <a:t>() # </a:t>
            </a:r>
            <a:r>
              <a:rPr lang="ko-KR" altLang="en-US" dirty="0"/>
              <a:t>순서 뒤집기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num_list</a:t>
            </a:r>
            <a:r>
              <a:rPr lang="en-US" altLang="ko-KR" dirty="0"/>
              <a:t>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자료구조 </a:t>
            </a:r>
            <a:r>
              <a:rPr lang="en-US" altLang="ko-KR" noProof="1"/>
              <a:t>(</a:t>
            </a:r>
            <a:r>
              <a:rPr lang="ko-KR" altLang="en-US" noProof="1"/>
              <a:t>리스트</a:t>
            </a:r>
            <a:r>
              <a:rPr lang="en-US" altLang="ko-KR" noProof="1"/>
              <a:t>, </a:t>
            </a:r>
            <a:r>
              <a:rPr lang="ko-KR" altLang="en-US" noProof="1"/>
              <a:t>딕셔너리</a:t>
            </a:r>
            <a:r>
              <a:rPr lang="en-US" altLang="ko-KR" noProof="1"/>
              <a:t>, </a:t>
            </a:r>
            <a:r>
              <a:rPr lang="ko-KR" altLang="en-US" noProof="1"/>
              <a:t>튜플</a:t>
            </a:r>
            <a:r>
              <a:rPr lang="en-US" altLang="ko-KR" noProof="1"/>
              <a:t>,</a:t>
            </a:r>
            <a:r>
              <a:rPr lang="ko-KR" altLang="en-US" noProof="1"/>
              <a:t> 세트</a:t>
            </a:r>
            <a:r>
              <a:rPr lang="en-US" altLang="ko-KR" noProof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">
      <a:dk1>
        <a:sysClr val="windowText" lastClr="000000"/>
      </a:dk1>
      <a:lt1>
        <a:sysClr val="window" lastClr="FFFFFF"/>
      </a:lt1>
      <a:dk2>
        <a:srgbClr val="2D3C50"/>
      </a:dk2>
      <a:lt2>
        <a:srgbClr val="CBD1D1"/>
      </a:lt2>
      <a:accent1>
        <a:srgbClr val="46A0D8"/>
      </a:accent1>
      <a:accent2>
        <a:srgbClr val="CC5B27"/>
      </a:accent2>
      <a:accent3>
        <a:srgbClr val="33AC55"/>
      </a:accent3>
      <a:accent4>
        <a:srgbClr val="EE9F20"/>
      </a:accent4>
      <a:accent5>
        <a:srgbClr val="824D9D"/>
      </a:accent5>
      <a:accent6>
        <a:srgbClr val="3ABA9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176631_TF16401942" id="{A142CC7D-CA91-485E-84CF-F5F62E1C4E82}" vid="{EDBF9524-53FF-4724-86A9-A01013BDD83A}"/>
    </a:ext>
  </a:extLst>
</a:theme>
</file>

<file path=ppt/theme/theme2.xml><?xml version="1.0" encoding="utf-8"?>
<a:theme xmlns:a="http://schemas.openxmlformats.org/drawingml/2006/main" name="1_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861605-B1C0-4BCB-BC29-B0BED6CC85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231AC5-05FE-43D0-8674-8D01CDB4A7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0F006E-CFBA-42F5-9FF9-61FCF419D29D}">
  <ds:schemaRefs>
    <ds:schemaRef ds:uri="71af3243-3dd4-4a8d-8c0d-dd76da1f02a5"/>
    <ds:schemaRef ds:uri="http://schemas.microsoft.com/office/2006/metadata/properties"/>
    <ds:schemaRef ds:uri="16c05727-aa75-4e4a-9b5f-8a80a1165891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건강한 습관 트래커</Template>
  <TotalTime>0</TotalTime>
  <Words>2647</Words>
  <Application>Microsoft Office PowerPoint</Application>
  <PresentationFormat>와이드스크린</PresentationFormat>
  <Paragraphs>431</Paragraphs>
  <Slides>40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마루 부리 Beta</vt:lpstr>
      <vt:lpstr>맑은 고딕</vt:lpstr>
      <vt:lpstr>Arial</vt:lpstr>
      <vt:lpstr>Office 테마</vt:lpstr>
      <vt:lpstr>1_Office 테마</vt:lpstr>
      <vt:lpstr>SW 언어의 이해 (Python 기초) </vt:lpstr>
      <vt:lpstr>SW 언어의 이해 (Python 기초)                  60시간 학습목표</vt:lpstr>
      <vt:lpstr>자료구조 (리스트, 딕셔너리, 튜플, 세트)</vt:lpstr>
      <vt:lpstr>자료구조 (리스트, 딕셔너리, 튜플, 세트)</vt:lpstr>
      <vt:lpstr>자료구조 (리스트, 딕셔너리, 튜플, 세트)</vt:lpstr>
      <vt:lpstr>자료구조 (리스트, 딕셔너리, 튜플, 세트)</vt:lpstr>
      <vt:lpstr>자료구조 (리스트, 딕셔너리, 튜플, 세트)</vt:lpstr>
      <vt:lpstr>자료구조 (리스트, 딕셔너리, 튜플, 세트)</vt:lpstr>
      <vt:lpstr>자료구조 (리스트, 딕셔너리, 튜플, 세트)</vt:lpstr>
      <vt:lpstr>자료구조 (리스트, 딕셔너리, 튜플, 세트)</vt:lpstr>
      <vt:lpstr>자료구조 (리스트, 딕셔너리, 튜플, 세트)</vt:lpstr>
      <vt:lpstr>자료구조 (리스트, 딕셔너리, 튜플, 세트)</vt:lpstr>
      <vt:lpstr>자료구조 (리스트, 딕셔너리, 튜플, 세트)</vt:lpstr>
      <vt:lpstr>자료구조 (리스트, 딕셔너리, 튜플, 세트)</vt:lpstr>
      <vt:lpstr>자료구조 (리스트, 딕셔너리, 튜플, 세트)</vt:lpstr>
      <vt:lpstr>자료구조 (리스트, 딕셔너리, 튜플, 세트)</vt:lpstr>
      <vt:lpstr>자료구조 (리스트, 딕셔너리, 튜플, 세트)</vt:lpstr>
      <vt:lpstr>자료구조 (리스트, 딕셔너리, 튜플, 세트)</vt:lpstr>
      <vt:lpstr>자료구조 (리스트, 딕셔너리, 튜플, 세트)</vt:lpstr>
      <vt:lpstr>자료구조 (리스트, 딕셔너리, 튜플, 세트)</vt:lpstr>
      <vt:lpstr>자료구조 (리스트, 딕셔너리, 튜플, 세트)</vt:lpstr>
      <vt:lpstr>자료구조 (리스트, 딕셔너리, 튜플, 세트)</vt:lpstr>
      <vt:lpstr>제어문</vt:lpstr>
      <vt:lpstr>제어문</vt:lpstr>
      <vt:lpstr>제어문</vt:lpstr>
      <vt:lpstr>제어문</vt:lpstr>
      <vt:lpstr>제어문</vt:lpstr>
      <vt:lpstr>제어문</vt:lpstr>
      <vt:lpstr>제어문</vt:lpstr>
      <vt:lpstr>제어문</vt:lpstr>
      <vt:lpstr>제어문</vt:lpstr>
      <vt:lpstr>제어문</vt:lpstr>
      <vt:lpstr>제어문</vt:lpstr>
      <vt:lpstr>제어문</vt:lpstr>
      <vt:lpstr>제어문</vt:lpstr>
      <vt:lpstr>제어문</vt:lpstr>
      <vt:lpstr>제어문</vt:lpstr>
      <vt:lpstr>제어문</vt:lpstr>
      <vt:lpstr>제어문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2024-07-01T07:40:33Z</dcterms:created>
  <dcterms:modified xsi:type="dcterms:W3CDTF">2024-07-08T07:54:23Z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