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6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9" r:id="rId40"/>
    <p:sldId id="336" r:id="rId41"/>
    <p:sldId id="337" r:id="rId42"/>
    <p:sldId id="338" r:id="rId43"/>
    <p:sldId id="262" r:id="rId4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365" y="77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1482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070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7911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5521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84120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468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11656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89211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75562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6186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89867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7079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7323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10404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95573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49346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3491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15404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0888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0871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8771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804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36578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87759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62786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05762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49594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0998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94017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66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392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2760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02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2163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2019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{1}\t</a:t>
            </a:r>
            <a:r>
              <a:rPr lang="ko-KR" altLang="en-US" dirty="0"/>
              <a:t>주 사용 언어 </a:t>
            </a:r>
            <a:r>
              <a:rPr lang="en-US" altLang="ko-KR" dirty="0"/>
              <a:t>: {2}".format(name,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/>
              <a:t>자바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profile(name, age=20, </a:t>
            </a:r>
            <a:r>
              <a:rPr lang="en-US" altLang="ko-KR" dirty="0" err="1"/>
              <a:t>main_lang</a:t>
            </a:r>
            <a:r>
              <a:rPr lang="en-US" altLang="ko-KR" dirty="0"/>
              <a:t>="</a:t>
            </a:r>
            <a:r>
              <a:rPr lang="ko-KR" altLang="en-US" dirty="0" err="1"/>
              <a:t>파이썬</a:t>
            </a:r>
            <a:r>
              <a:rPr lang="en-US" altLang="ko-KR" dirty="0"/>
              <a:t>"):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{1}\t</a:t>
            </a:r>
            <a:r>
              <a:rPr lang="ko-KR" altLang="en-US" dirty="0"/>
              <a:t>주 사용 언어 </a:t>
            </a:r>
            <a:r>
              <a:rPr lang="en-US" altLang="ko-KR" dirty="0"/>
              <a:t>: {2}".format(name,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43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age=20, </a:t>
            </a:r>
            <a:r>
              <a:rPr lang="en-US" altLang="ko-KR" dirty="0" err="1"/>
              <a:t>main_lang</a:t>
            </a:r>
            <a:r>
              <a:rPr lang="en-US" altLang="ko-KR" dirty="0"/>
              <a:t>="</a:t>
            </a:r>
            <a:r>
              <a:rPr lang="ko-KR" altLang="en-US" dirty="0" err="1"/>
              <a:t>파이썬</a:t>
            </a:r>
            <a:r>
              <a:rPr lang="en-US" altLang="ko-KR" dirty="0"/>
              <a:t>"):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{1}\t</a:t>
            </a:r>
            <a:r>
              <a:rPr lang="ko-KR" altLang="en-US" dirty="0"/>
              <a:t>주 사용 언어 </a:t>
            </a:r>
            <a:r>
              <a:rPr lang="en-US" altLang="ko-KR" dirty="0"/>
              <a:t>: {2}".format(name,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") # age, </a:t>
            </a:r>
            <a:r>
              <a:rPr lang="en-US" altLang="ko-KR" dirty="0" err="1"/>
              <a:t>main_lang</a:t>
            </a:r>
            <a:r>
              <a:rPr lang="ko-KR" altLang="en-US" dirty="0"/>
              <a:t>은 기본값 사용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22) # </a:t>
            </a:r>
            <a:r>
              <a:rPr lang="en-US" altLang="ko-KR" dirty="0" err="1"/>
              <a:t>main_lang</a:t>
            </a:r>
            <a:r>
              <a:rPr lang="ko-KR" altLang="en-US" dirty="0"/>
              <a:t>은 기본값 사용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24, "</a:t>
            </a:r>
            <a:r>
              <a:rPr lang="ko-KR" altLang="en-US" dirty="0"/>
              <a:t>자바</a:t>
            </a:r>
            <a:r>
              <a:rPr lang="en-US" altLang="ko-KR" dirty="0"/>
              <a:t>") # </a:t>
            </a:r>
            <a:r>
              <a:rPr lang="ko-KR" altLang="en-US" dirty="0"/>
              <a:t>기본값을 사용하지 않음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마트에서 </a:t>
            </a:r>
            <a:r>
              <a:rPr lang="en-US" altLang="ko-KR" dirty="0"/>
              <a:t>2</a:t>
            </a:r>
            <a:r>
              <a:rPr lang="ko-KR" altLang="en-US" dirty="0"/>
              <a:t>가지 상품을 구매하는 경우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buy(item1, item2="</a:t>
            </a:r>
            <a:r>
              <a:rPr lang="ko-KR" altLang="en-US" dirty="0"/>
              <a:t>음료수</a:t>
            </a:r>
            <a:r>
              <a:rPr lang="en-US" altLang="ko-KR" dirty="0"/>
              <a:t>"): # </a:t>
            </a:r>
            <a:r>
              <a:rPr lang="ko-KR" altLang="en-US" dirty="0"/>
              <a:t>올바른 함수 정의</a:t>
            </a:r>
            <a:r>
              <a:rPr lang="en-US" altLang="ko-KR" dirty="0"/>
              <a:t>: </a:t>
            </a:r>
            <a:r>
              <a:rPr lang="ko-KR" altLang="en-US" dirty="0"/>
              <a:t>일반 </a:t>
            </a:r>
            <a:r>
              <a:rPr lang="ko-KR" altLang="en-US" dirty="0" err="1"/>
              <a:t>전달값을</a:t>
            </a:r>
            <a:r>
              <a:rPr lang="ko-KR" altLang="en-US" dirty="0"/>
              <a:t> 먼저 작성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print(item1, item2)</a:t>
            </a:r>
          </a:p>
          <a:p>
            <a:endParaRPr lang="en-US" altLang="ko-KR" dirty="0"/>
          </a:p>
          <a:p>
            <a:r>
              <a:rPr lang="en-US" altLang="ko-KR" dirty="0"/>
              <a:t>buy("</a:t>
            </a:r>
            <a:r>
              <a:rPr lang="ko-KR" altLang="en-US" dirty="0"/>
              <a:t>빵</a:t>
            </a:r>
            <a:r>
              <a:rPr lang="en-US" altLang="ko-KR" dirty="0"/>
              <a:t>") # item1=</a:t>
            </a:r>
            <a:r>
              <a:rPr lang="ko-KR" altLang="en-US" dirty="0"/>
              <a:t>빵</a:t>
            </a:r>
            <a:r>
              <a:rPr lang="en-US" altLang="ko-KR" dirty="0"/>
              <a:t>, item2=</a:t>
            </a:r>
            <a:r>
              <a:rPr lang="ko-KR" altLang="en-US" dirty="0"/>
              <a:t>음료수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4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"""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마트에서 </a:t>
            </a:r>
            <a:r>
              <a:rPr lang="en-US" altLang="ko-KR" dirty="0"/>
              <a:t>2</a:t>
            </a:r>
            <a:r>
              <a:rPr lang="ko-KR" altLang="en-US" dirty="0"/>
              <a:t>가지 상품을 구매하는 경우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buy(item1="</a:t>
            </a:r>
            <a:r>
              <a:rPr lang="ko-KR" altLang="en-US" dirty="0"/>
              <a:t>음료수</a:t>
            </a:r>
            <a:r>
              <a:rPr lang="en-US" altLang="ko-KR" dirty="0"/>
              <a:t>", item2): # </a:t>
            </a:r>
            <a:r>
              <a:rPr lang="ko-KR" altLang="en-US" dirty="0"/>
              <a:t>잘못된 함수 정의</a:t>
            </a:r>
            <a:r>
              <a:rPr lang="en-US" altLang="ko-KR" dirty="0"/>
              <a:t>: </a:t>
            </a:r>
            <a:r>
              <a:rPr lang="ko-KR" altLang="en-US" dirty="0"/>
              <a:t>기본값을 가지는 </a:t>
            </a:r>
            <a:r>
              <a:rPr lang="ko-KR" altLang="en-US" dirty="0" err="1"/>
              <a:t>전달값을</a:t>
            </a:r>
            <a:r>
              <a:rPr lang="ko-KR" altLang="en-US" dirty="0"/>
              <a:t> 먼저 작성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print(item1, item2)</a:t>
            </a:r>
          </a:p>
          <a:p>
            <a:endParaRPr lang="en-US" altLang="ko-KR" dirty="0"/>
          </a:p>
          <a:p>
            <a:r>
              <a:rPr lang="en-US" altLang="ko-KR" dirty="0"/>
              <a:t>buy("</a:t>
            </a:r>
            <a:r>
              <a:rPr lang="ko-KR" altLang="en-US" dirty="0"/>
              <a:t>빵</a:t>
            </a:r>
            <a:r>
              <a:rPr lang="en-US" altLang="ko-KR" dirty="0"/>
              <a:t>") # item1=</a:t>
            </a:r>
            <a:r>
              <a:rPr lang="ko-KR" altLang="en-US" dirty="0"/>
              <a:t>빵</a:t>
            </a:r>
            <a:r>
              <a:rPr lang="en-US" altLang="ko-KR" dirty="0"/>
              <a:t>? item2=</a:t>
            </a:r>
            <a:r>
              <a:rPr lang="ko-KR" altLang="en-US" dirty="0"/>
              <a:t>빵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"""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7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): # </a:t>
            </a:r>
            <a:r>
              <a:rPr lang="ko-KR" altLang="en-US" dirty="0"/>
              <a:t>키워드 인자 </a:t>
            </a:r>
            <a:r>
              <a:rPr lang="en-US" altLang="ko-KR" dirty="0"/>
              <a:t>: name, age, </a:t>
            </a:r>
            <a:r>
              <a:rPr lang="en-US" altLang="ko-KR" dirty="0" err="1"/>
              <a:t>main_lang</a:t>
            </a:r>
            <a:endParaRPr lang="en-US" altLang="ko-KR" dirty="0"/>
          </a:p>
          <a:p>
            <a:r>
              <a:rPr lang="en-US" altLang="ko-KR" dirty="0"/>
              <a:t>    print(name,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profile(name="</a:t>
            </a:r>
            <a:r>
              <a:rPr lang="ko-KR" altLang="en-US" dirty="0"/>
              <a:t>찰리</a:t>
            </a:r>
            <a:r>
              <a:rPr lang="en-US" altLang="ko-KR" dirty="0"/>
              <a:t>", </a:t>
            </a:r>
            <a:r>
              <a:rPr lang="en-US" altLang="ko-KR" dirty="0" err="1"/>
              <a:t>main_lang</a:t>
            </a:r>
            <a:r>
              <a:rPr lang="en-US" altLang="ko-KR" dirty="0"/>
              <a:t>="</a:t>
            </a:r>
            <a:r>
              <a:rPr lang="ko-KR" altLang="en-US" dirty="0" err="1"/>
              <a:t>파이썬</a:t>
            </a:r>
            <a:r>
              <a:rPr lang="en-US" altLang="ko-KR" dirty="0"/>
              <a:t>", age=20)</a:t>
            </a:r>
          </a:p>
          <a:p>
            <a:r>
              <a:rPr lang="en-US" altLang="ko-KR" dirty="0"/>
              <a:t>profile(</a:t>
            </a:r>
            <a:r>
              <a:rPr lang="en-US" altLang="ko-KR" dirty="0" err="1"/>
              <a:t>main_lang</a:t>
            </a:r>
            <a:r>
              <a:rPr lang="en-US" altLang="ko-KR" dirty="0"/>
              <a:t>="</a:t>
            </a:r>
            <a:r>
              <a:rPr lang="ko-KR" altLang="en-US" dirty="0"/>
              <a:t>자바</a:t>
            </a:r>
            <a:r>
              <a:rPr lang="en-US" altLang="ko-KR" dirty="0"/>
              <a:t>", age=25, name="</a:t>
            </a:r>
            <a:r>
              <a:rPr lang="ko-KR" altLang="en-US" dirty="0"/>
              <a:t>루시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profile(name,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): # </a:t>
            </a:r>
            <a:r>
              <a:rPr lang="ko-KR" altLang="en-US" dirty="0"/>
              <a:t>키워드 인자 </a:t>
            </a:r>
            <a:r>
              <a:rPr lang="en-US" altLang="ko-KR" dirty="0"/>
              <a:t>: name, age, </a:t>
            </a:r>
            <a:r>
              <a:rPr lang="en-US" altLang="ko-KR" dirty="0" err="1"/>
              <a:t>main_lang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print(name,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age=20, </a:t>
            </a:r>
            <a:r>
              <a:rPr lang="en-US" altLang="ko-KR" dirty="0" err="1"/>
              <a:t>main_lang</a:t>
            </a:r>
            <a:r>
              <a:rPr lang="en-US" altLang="ko-KR" dirty="0"/>
              <a:t>="</a:t>
            </a:r>
            <a:r>
              <a:rPr lang="ko-KR" altLang="en-US" dirty="0" err="1"/>
              <a:t>파이썬</a:t>
            </a:r>
            <a:r>
              <a:rPr lang="en-US" altLang="ko-KR" dirty="0"/>
              <a:t>") # </a:t>
            </a:r>
            <a:r>
              <a:rPr lang="ko-KR" altLang="en-US" dirty="0"/>
              <a:t>올바른 함수 호출</a:t>
            </a:r>
            <a:r>
              <a:rPr lang="en-US" altLang="ko-KR" dirty="0"/>
              <a:t>: </a:t>
            </a:r>
            <a:r>
              <a:rPr lang="ko-KR" altLang="en-US" dirty="0"/>
              <a:t>일반 </a:t>
            </a:r>
            <a:r>
              <a:rPr lang="ko-KR" altLang="en-US" dirty="0" err="1"/>
              <a:t>전달값을</a:t>
            </a:r>
            <a:r>
              <a:rPr lang="ko-KR" altLang="en-US" dirty="0"/>
              <a:t> 먼저 작성</a:t>
            </a:r>
          </a:p>
          <a:p>
            <a:r>
              <a:rPr lang="en-US" altLang="ko-KR" dirty="0"/>
              <a:t>#profile(name="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파이썬</a:t>
            </a:r>
            <a:r>
              <a:rPr lang="en-US" altLang="ko-KR" dirty="0"/>
              <a:t>") # </a:t>
            </a:r>
            <a:r>
              <a:rPr lang="ko-KR" altLang="en-US" dirty="0"/>
              <a:t>잘못된 함수 호출</a:t>
            </a:r>
            <a:r>
              <a:rPr lang="en-US" altLang="ko-KR" dirty="0"/>
              <a:t>: </a:t>
            </a:r>
            <a:r>
              <a:rPr lang="ko-KR" altLang="en-US" dirty="0"/>
              <a:t>키워드 인자를 먼저 작성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85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print(name, age, </a:t>
            </a:r>
            <a:r>
              <a:rPr lang="en-US" altLang="ko-KR" dirty="0" err="1"/>
              <a:t>main_lang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") # </a:t>
            </a:r>
            <a:r>
              <a:rPr lang="ko-KR" altLang="en-US" dirty="0"/>
              <a:t>위치 인자</a:t>
            </a:r>
            <a:r>
              <a:rPr lang="en-US" altLang="ko-KR" dirty="0"/>
              <a:t>: 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0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lang1, lang2, lang3, lang4, lang5):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</a:t>
            </a:r>
            <a:r>
              <a:rPr lang="en-US" altLang="ko-KR" dirty="0" err="1"/>
              <a:t>t".format</a:t>
            </a:r>
            <a:r>
              <a:rPr lang="en-US" altLang="ko-KR" dirty="0"/>
              <a:t>(name, age))</a:t>
            </a:r>
          </a:p>
          <a:p>
            <a:r>
              <a:rPr lang="en-US" altLang="ko-KR" dirty="0"/>
              <a:t>    print(lang1, lang2, lang3, lang4, lang5)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"C", "C++", "C#")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코틀린</a:t>
            </a:r>
            <a:r>
              <a:rPr lang="en-US" altLang="ko-KR" dirty="0"/>
              <a:t>", "</a:t>
            </a:r>
            <a:r>
              <a:rPr lang="ko-KR" altLang="en-US" dirty="0" err="1"/>
              <a:t>스위프트</a:t>
            </a:r>
            <a:r>
              <a:rPr lang="en-US" altLang="ko-KR" dirty="0"/>
              <a:t>", "", "", "")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00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lang1, lang2, lang3, lang4, lang5):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</a:t>
            </a:r>
            <a:r>
              <a:rPr lang="en-US" altLang="ko-KR" dirty="0" err="1"/>
              <a:t>t".format</a:t>
            </a:r>
            <a:r>
              <a:rPr lang="en-US" altLang="ko-KR" dirty="0"/>
              <a:t>(name, age), end=" ") # </a:t>
            </a:r>
            <a:r>
              <a:rPr lang="ko-KR" altLang="en-US" dirty="0"/>
              <a:t>줄 바꿈 대신 띄어쓰기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print(lang1, lang2, lang3, lang4, lang5)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"C", "C++", "C#")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코틀린</a:t>
            </a:r>
            <a:r>
              <a:rPr lang="en-US" altLang="ko-KR" dirty="0"/>
              <a:t>", "</a:t>
            </a:r>
            <a:r>
              <a:rPr lang="ko-KR" altLang="en-US" dirty="0" err="1"/>
              <a:t>스위프트</a:t>
            </a:r>
            <a:r>
              <a:rPr lang="en-US" altLang="ko-KR" dirty="0"/>
              <a:t>", "", "", "")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*language):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</a:t>
            </a:r>
            <a:r>
              <a:rPr lang="en-US" altLang="ko-KR" dirty="0" err="1"/>
              <a:t>t".format</a:t>
            </a:r>
            <a:r>
              <a:rPr lang="en-US" altLang="ko-KR" dirty="0"/>
              <a:t>(name, age), end=" ")</a:t>
            </a:r>
          </a:p>
          <a:p>
            <a:r>
              <a:rPr lang="en-US" altLang="ko-KR" dirty="0"/>
              <a:t>    print(language, type(language))</a:t>
            </a:r>
          </a:p>
          <a:p>
            <a:endParaRPr lang="en-US" altLang="ko-KR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"C", "C++", "C#", "</a:t>
            </a:r>
            <a:r>
              <a:rPr lang="ko-KR" altLang="en-US" dirty="0"/>
              <a:t>자바스크립트</a:t>
            </a:r>
            <a:r>
              <a:rPr lang="en-US" altLang="ko-KR" dirty="0"/>
              <a:t>") # </a:t>
            </a:r>
            <a:r>
              <a:rPr lang="ko-KR" altLang="en-US" dirty="0"/>
              <a:t>자바스크립트 추가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코틀린</a:t>
            </a:r>
            <a:r>
              <a:rPr lang="en-US" altLang="ko-KR" dirty="0"/>
              <a:t>", "</a:t>
            </a:r>
            <a:r>
              <a:rPr lang="ko-KR" altLang="en-US" dirty="0" err="1"/>
              <a:t>스위프트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profile(name, age, *language):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이름 </a:t>
            </a:r>
            <a:r>
              <a:rPr lang="en-US" altLang="ko-KR" dirty="0"/>
              <a:t>: {0}\t</a:t>
            </a:r>
            <a:r>
              <a:rPr lang="ko-KR" altLang="en-US" dirty="0"/>
              <a:t>나이 </a:t>
            </a:r>
            <a:r>
              <a:rPr lang="en-US" altLang="ko-KR" dirty="0"/>
              <a:t>: {1}\</a:t>
            </a:r>
            <a:r>
              <a:rPr lang="en-US" altLang="ko-KR" dirty="0" err="1"/>
              <a:t>t".format</a:t>
            </a:r>
            <a:r>
              <a:rPr lang="en-US" altLang="ko-KR" dirty="0"/>
              <a:t>(name, age), end=" ")</a:t>
            </a:r>
          </a:p>
          <a:p>
            <a:r>
              <a:rPr lang="en-US" altLang="ko-KR" dirty="0"/>
              <a:t>    # print(language, type(language))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lang</a:t>
            </a:r>
            <a:r>
              <a:rPr lang="en-US" altLang="ko-KR" dirty="0"/>
              <a:t> in language: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lang</a:t>
            </a:r>
            <a:r>
              <a:rPr lang="en-US" altLang="ko-KR" dirty="0"/>
              <a:t>, end=" ") # </a:t>
            </a:r>
            <a:r>
              <a:rPr lang="ko-KR" altLang="en-US" dirty="0"/>
              <a:t>언어를 모두 한 줄에 표시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print() # </a:t>
            </a:r>
            <a:r>
              <a:rPr lang="ko-KR" altLang="en-US" dirty="0"/>
              <a:t>줄 바꿈 목적</a:t>
            </a:r>
          </a:p>
          <a:p>
            <a:endParaRPr lang="ko-KR" altLang="en-US" dirty="0"/>
          </a:p>
          <a:p>
            <a:r>
              <a:rPr lang="en-US" altLang="ko-KR" dirty="0"/>
              <a:t>profile("</a:t>
            </a:r>
            <a:r>
              <a:rPr lang="ko-KR" altLang="en-US" dirty="0"/>
              <a:t>찰리</a:t>
            </a:r>
            <a:r>
              <a:rPr lang="en-US" altLang="ko-KR" dirty="0"/>
              <a:t>", 20, 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"C", "C++", "C#", "</a:t>
            </a:r>
            <a:r>
              <a:rPr lang="ko-KR" altLang="en-US" dirty="0"/>
              <a:t>자바스크립트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profile("</a:t>
            </a:r>
            <a:r>
              <a:rPr lang="ko-KR" altLang="en-US" dirty="0"/>
              <a:t>루시</a:t>
            </a:r>
            <a:r>
              <a:rPr lang="en-US" altLang="ko-KR" dirty="0"/>
              <a:t>", 25, "</a:t>
            </a:r>
            <a:r>
              <a:rPr lang="ko-KR" altLang="en-US" dirty="0" err="1"/>
              <a:t>코틀린</a:t>
            </a:r>
            <a:r>
              <a:rPr lang="en-US" altLang="ko-KR" dirty="0"/>
              <a:t>", "</a:t>
            </a:r>
            <a:r>
              <a:rPr lang="ko-KR" altLang="en-US" dirty="0" err="1"/>
              <a:t>스위프트</a:t>
            </a:r>
            <a:r>
              <a:rPr lang="en-US" altLang="ko-KR" dirty="0"/>
              <a:t>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433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add(item):</a:t>
            </a:r>
          </a:p>
          <a:p>
            <a:r>
              <a:rPr lang="en-US" altLang="ko-KR" dirty="0"/>
              <a:t>    print(item, "</a:t>
            </a:r>
            <a:r>
              <a:rPr lang="ko-KR" altLang="en-US" dirty="0"/>
              <a:t>붓기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americano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add("</a:t>
            </a:r>
            <a:r>
              <a:rPr lang="ko-KR" altLang="en-US" dirty="0"/>
              <a:t>뜨거운 물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add("</a:t>
            </a:r>
            <a:r>
              <a:rPr lang="ko-KR" altLang="en-US" dirty="0"/>
              <a:t>에스프레소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 err="1"/>
              <a:t>아메리카노</a:t>
            </a:r>
            <a:r>
              <a:rPr lang="ko-KR" altLang="en-US" dirty="0"/>
              <a:t> 만드는 법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americano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52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 </a:t>
            </a:r>
            <a:r>
              <a:rPr lang="en-US" altLang="ko-KR" noProof="1" smtClean="0"/>
              <a:t>(Python </a:t>
            </a:r>
            <a:r>
              <a:rPr lang="ko-KR" altLang="en-US" noProof="1" smtClean="0"/>
              <a:t>기초</a:t>
            </a:r>
            <a:r>
              <a:rPr lang="en-US" altLang="ko-KR" noProof="1" smtClean="0"/>
              <a:t>)                  60</a:t>
            </a:r>
            <a:r>
              <a:rPr lang="ko-KR" altLang="en-US" noProof="1" smtClean="0"/>
              <a:t>시간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ko-KR" altLang="en-US" noProof="1" smtClean="0"/>
              <a:t>학습목표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4969475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 smtClean="0"/>
              <a:t>Python </a:t>
            </a:r>
            <a:r>
              <a:rPr lang="ko-KR" altLang="en-US" noProof="1" smtClean="0"/>
              <a:t>기초 교재소개와 설치</a:t>
            </a:r>
            <a:endParaRPr lang="en-US" altLang="ko-KR" noProof="1" smtClean="0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문자열 다루기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 smtClean="0"/>
              <a:t>자료구조 </a:t>
            </a:r>
            <a:r>
              <a:rPr lang="en-US" altLang="ko-KR" noProof="1" smtClean="0"/>
              <a:t>(</a:t>
            </a:r>
            <a:r>
              <a:rPr lang="ko-KR" altLang="en-US" noProof="1" smtClean="0"/>
              <a:t>리스트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딕셔너리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튜플</a:t>
            </a:r>
            <a:r>
              <a:rPr lang="en-US" altLang="ko-KR" noProof="1" smtClean="0"/>
              <a:t>, </a:t>
            </a:r>
            <a:r>
              <a:rPr lang="ko-KR" altLang="en-US" noProof="1" smtClean="0"/>
              <a:t>세트</a:t>
            </a:r>
            <a:r>
              <a:rPr lang="en-US" altLang="ko-KR" noProof="1"/>
              <a:t>)</a:t>
            </a:r>
          </a:p>
          <a:p>
            <a:pPr marL="342900" indent="-342900" rtl="0">
              <a:buAutoNum type="arabicPeriod"/>
            </a:pPr>
            <a:r>
              <a:rPr lang="ko-KR" altLang="en-US" noProof="1" smtClean="0"/>
              <a:t>제어문</a:t>
            </a:r>
            <a:endParaRPr lang="ko-KR" altLang="en-US" noProof="1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711796" y="2731549"/>
            <a:ext cx="4969475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8"/>
            </a:pPr>
            <a:r>
              <a:rPr lang="ko-KR" altLang="en-US" noProof="1" smtClean="0"/>
              <a:t>함수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입출력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클래스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예외 처리</a:t>
            </a:r>
            <a:endParaRPr lang="en-US" altLang="ko-KR" noProof="1" smtClean="0"/>
          </a:p>
          <a:p>
            <a:pPr marL="342900" indent="-342900">
              <a:buFont typeface="Arial" panose="020B0604020202020204" pitchFamily="34" charset="0"/>
              <a:buAutoNum type="arabicPeriod" startAt="8"/>
            </a:pPr>
            <a:r>
              <a:rPr lang="ko-KR" altLang="en-US" noProof="1" smtClean="0"/>
              <a:t>모듈과 패키지</a:t>
            </a:r>
            <a:endParaRPr lang="en-US" altLang="ko-KR" noProof="1" smtClean="0"/>
          </a:p>
          <a:p>
            <a:endParaRPr lang="en-US" altLang="ko-KR" noProof="1" smtClean="0"/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lnSpcReduction="10000"/>
          </a:bodyPr>
          <a:lstStyle/>
          <a:p>
            <a:r>
              <a:rPr lang="en-US" altLang="ko-KR" dirty="0"/>
              <a:t>glasses = 10 # </a:t>
            </a:r>
            <a:r>
              <a:rPr lang="ko-KR" altLang="en-US" dirty="0"/>
              <a:t>전체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10</a:t>
            </a:r>
            <a:r>
              <a:rPr lang="ko-KR" altLang="en-US" dirty="0"/>
              <a:t>개</a:t>
            </a:r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rent(people): # 3D </a:t>
            </a:r>
            <a:r>
              <a:rPr lang="ko-KR" altLang="en-US" dirty="0"/>
              <a:t>안경을 대여한 관객 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#glasses = 20 # </a:t>
            </a:r>
            <a:r>
              <a:rPr lang="ko-KR" altLang="en-US" dirty="0"/>
              <a:t>변수 정의 추가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#global glasses # </a:t>
            </a:r>
            <a:r>
              <a:rPr lang="ko-KR" altLang="en-US" dirty="0"/>
              <a:t>전역 공간에 있는 </a:t>
            </a:r>
            <a:r>
              <a:rPr lang="en-US" altLang="ko-KR" dirty="0"/>
              <a:t>glasses </a:t>
            </a:r>
            <a:r>
              <a:rPr lang="ko-KR" altLang="en-US" dirty="0"/>
              <a:t>변수를 함수 안에서 사용하겠다는 표시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glasses = glasses - people # </a:t>
            </a:r>
            <a:r>
              <a:rPr lang="ko-KR" altLang="en-US" dirty="0"/>
              <a:t>잔여 </a:t>
            </a:r>
            <a:r>
              <a:rPr lang="en-US" altLang="ko-KR" dirty="0"/>
              <a:t>3D </a:t>
            </a:r>
            <a:r>
              <a:rPr lang="ko-KR" altLang="en-US" dirty="0"/>
              <a:t>안경 개수 </a:t>
            </a:r>
            <a:r>
              <a:rPr lang="en-US" altLang="ko-KR" dirty="0"/>
              <a:t>= </a:t>
            </a:r>
            <a:r>
              <a:rPr lang="ko-KR" altLang="en-US" dirty="0"/>
              <a:t>전체 개수 </a:t>
            </a:r>
            <a:r>
              <a:rPr lang="en-US" altLang="ko-KR" dirty="0"/>
              <a:t>- </a:t>
            </a:r>
            <a:r>
              <a:rPr lang="ko-KR" altLang="en-US" dirty="0"/>
              <a:t>대여한 개수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print("[</a:t>
            </a:r>
            <a:r>
              <a:rPr lang="ko-KR" altLang="en-US" dirty="0"/>
              <a:t>함수 내부</a:t>
            </a:r>
            <a:r>
              <a:rPr lang="en-US" altLang="ko-KR" dirty="0"/>
              <a:t>] </a:t>
            </a:r>
            <a:r>
              <a:rPr lang="ko-KR" altLang="en-US" dirty="0"/>
              <a:t>남은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전체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</a:p>
          <a:p>
            <a:r>
              <a:rPr lang="en-US" altLang="ko-KR" dirty="0"/>
              <a:t>rent(2) # 3D </a:t>
            </a:r>
            <a:r>
              <a:rPr lang="ko-KR" altLang="en-US" dirty="0"/>
              <a:t>안경을 대여한 관객이 </a:t>
            </a:r>
            <a:r>
              <a:rPr lang="en-US" altLang="ko-KR" dirty="0"/>
              <a:t>2</a:t>
            </a:r>
            <a:r>
              <a:rPr lang="ko-KR" altLang="en-US" dirty="0"/>
              <a:t>명일 때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남은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40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glasses = 10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rent_return</a:t>
            </a:r>
            <a:r>
              <a:rPr lang="en-US" altLang="ko-KR" dirty="0"/>
              <a:t>(glasses, people): # </a:t>
            </a:r>
            <a:r>
              <a:rPr lang="ko-KR" altLang="en-US" dirty="0"/>
              <a:t>전체 </a:t>
            </a:r>
            <a:r>
              <a:rPr lang="en-US" altLang="ko-KR" dirty="0"/>
              <a:t>3D </a:t>
            </a:r>
            <a:r>
              <a:rPr lang="ko-KR" altLang="en-US" dirty="0"/>
              <a:t>안경 수와 대여 관객 수를 전달받음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glasses = glasses - people # </a:t>
            </a:r>
            <a:r>
              <a:rPr lang="ko-KR" altLang="en-US" dirty="0" err="1"/>
              <a:t>전달값을</a:t>
            </a:r>
            <a:r>
              <a:rPr lang="ko-KR" altLang="en-US" dirty="0"/>
              <a:t> 담은 </a:t>
            </a:r>
            <a:r>
              <a:rPr lang="en-US" altLang="ko-KR" dirty="0"/>
              <a:t>glasses </a:t>
            </a:r>
            <a:r>
              <a:rPr lang="ko-KR" altLang="en-US" dirty="0"/>
              <a:t>사용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print("[</a:t>
            </a:r>
            <a:r>
              <a:rPr lang="ko-KR" altLang="en-US" dirty="0"/>
              <a:t>함수 내부</a:t>
            </a:r>
            <a:r>
              <a:rPr lang="en-US" altLang="ko-KR" dirty="0"/>
              <a:t>] </a:t>
            </a:r>
            <a:r>
              <a:rPr lang="ko-KR" altLang="en-US" dirty="0"/>
              <a:t>남은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</a:p>
          <a:p>
            <a:r>
              <a:rPr lang="en-US" altLang="ko-KR" dirty="0"/>
              <a:t>    return glasses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전체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</a:p>
          <a:p>
            <a:r>
              <a:rPr lang="en-US" altLang="ko-KR" dirty="0"/>
              <a:t>glasses = </a:t>
            </a:r>
            <a:r>
              <a:rPr lang="en-US" altLang="ko-KR" dirty="0" err="1"/>
              <a:t>rent_return</a:t>
            </a:r>
            <a:r>
              <a:rPr lang="en-US" altLang="ko-KR" dirty="0"/>
              <a:t>(glasses, 2) # </a:t>
            </a:r>
            <a:r>
              <a:rPr lang="ko-KR" altLang="en-US" dirty="0"/>
              <a:t>함수 안에서 수정된 </a:t>
            </a:r>
            <a:r>
              <a:rPr lang="en-US" altLang="ko-KR" dirty="0"/>
              <a:t>glasses </a:t>
            </a:r>
            <a:r>
              <a:rPr lang="ko-KR" altLang="en-US" dirty="0"/>
              <a:t>값을 </a:t>
            </a:r>
            <a:r>
              <a:rPr lang="ko-KR" altLang="en-US" dirty="0" err="1"/>
              <a:t>반환받음</a:t>
            </a:r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남은 </a:t>
            </a:r>
            <a:r>
              <a:rPr lang="en-US" altLang="ko-KR" dirty="0"/>
              <a:t>3D </a:t>
            </a:r>
            <a:r>
              <a:rPr lang="ko-KR" altLang="en-US" dirty="0"/>
              <a:t>안경 개수</a:t>
            </a:r>
            <a:r>
              <a:rPr lang="en-US" altLang="ko-KR" dirty="0"/>
              <a:t>: {0}".format(glasses))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72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answer = input("</a:t>
            </a:r>
            <a:r>
              <a:rPr lang="ko-KR" altLang="en-US" dirty="0"/>
              <a:t>아무 값이나 입력하세요 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입력한 값은 </a:t>
            </a:r>
            <a:r>
              <a:rPr lang="en-US" altLang="ko-KR" dirty="0"/>
              <a:t>" + answer +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 smtClean="0"/>
              <a:t>print(type(answer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answer = input("</a:t>
            </a:r>
            <a:r>
              <a:rPr lang="ko-KR" altLang="en-US" dirty="0"/>
              <a:t>아무 값이나 입력하세요 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입력한 값은 </a:t>
            </a:r>
            <a:r>
              <a:rPr lang="en-US" altLang="ko-KR" dirty="0"/>
              <a:t>" + answer +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print(type(answer)) # 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int</a:t>
            </a:r>
            <a:r>
              <a:rPr lang="en-US" altLang="ko-KR" dirty="0"/>
              <a:t>(answer))) 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answer = 10</a:t>
            </a:r>
          </a:p>
          <a:p>
            <a:r>
              <a:rPr lang="en-US" altLang="ko-KR" dirty="0"/>
              <a:t>print(type(answer)) # 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97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 + "</a:t>
            </a:r>
            <a:r>
              <a:rPr lang="ko-KR" altLang="en-US" dirty="0"/>
              <a:t>자바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</a:t>
            </a:r>
            <a:r>
              <a:rPr lang="en-US" altLang="ko-KR" dirty="0" err="1"/>
              <a:t>sep</a:t>
            </a:r>
            <a:r>
              <a:rPr lang="en-US" altLang="ko-KR" dirty="0"/>
              <a:t>=",") # </a:t>
            </a:r>
            <a:r>
              <a:rPr lang="ko-KR" altLang="en-US" dirty="0"/>
              <a:t>값을 쉼표로 구분</a:t>
            </a:r>
          </a:p>
          <a:p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</a:t>
            </a:r>
            <a:r>
              <a:rPr lang="ko-KR" altLang="en-US" dirty="0"/>
              <a:t>자바스크립트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"</a:t>
            </a:r>
            <a:r>
              <a:rPr lang="ko-KR" altLang="en-US" dirty="0"/>
              <a:t>자바스크립트</a:t>
            </a:r>
            <a:r>
              <a:rPr lang="en-US" altLang="ko-KR" dirty="0"/>
              <a:t>", </a:t>
            </a:r>
            <a:r>
              <a:rPr lang="en-US" altLang="ko-KR" dirty="0" err="1"/>
              <a:t>sep</a:t>
            </a:r>
            <a:r>
              <a:rPr lang="en-US" altLang="ko-KR" dirty="0"/>
              <a:t>=" vs ") # </a:t>
            </a:r>
            <a:r>
              <a:rPr lang="ko-KR" altLang="en-US" dirty="0"/>
              <a:t>값을 </a:t>
            </a:r>
            <a:r>
              <a:rPr lang="en-US" altLang="ko-KR" dirty="0"/>
              <a:t>' vs '</a:t>
            </a:r>
            <a:r>
              <a:rPr lang="ko-KR" altLang="en-US" dirty="0"/>
              <a:t>로 구분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5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</a:t>
            </a:r>
            <a:r>
              <a:rPr lang="en-US" altLang="ko-KR" dirty="0" err="1"/>
              <a:t>sep</a:t>
            </a:r>
            <a:r>
              <a:rPr lang="en-US" altLang="ko-KR" dirty="0"/>
              <a:t>=", ", end="?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무엇이 더 재미있을까요</a:t>
            </a:r>
            <a:r>
              <a:rPr lang="en-US" altLang="ko-KR" dirty="0"/>
              <a:t>?")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</a:t>
            </a:r>
            <a:r>
              <a:rPr lang="en-US" altLang="ko-KR" dirty="0" err="1"/>
              <a:t>sep</a:t>
            </a:r>
            <a:r>
              <a:rPr lang="en-US" altLang="ko-KR" dirty="0"/>
              <a:t>=",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무엇이 더 재미있을까요</a:t>
            </a:r>
            <a:r>
              <a:rPr lang="en-US" altLang="ko-KR" dirty="0"/>
              <a:t>?")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684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sys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file=</a:t>
            </a:r>
            <a:r>
              <a:rPr lang="en-US" altLang="ko-KR" dirty="0" err="1"/>
              <a:t>sys.stdout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print("</a:t>
            </a:r>
            <a:r>
              <a:rPr lang="ko-KR" altLang="en-US" dirty="0" err="1"/>
              <a:t>파이썬</a:t>
            </a:r>
            <a:r>
              <a:rPr lang="en-US" altLang="ko-KR" dirty="0"/>
              <a:t>", "</a:t>
            </a:r>
            <a:r>
              <a:rPr lang="ko-KR" altLang="en-US" dirty="0"/>
              <a:t>자바</a:t>
            </a:r>
            <a:r>
              <a:rPr lang="en-US" altLang="ko-KR" dirty="0"/>
              <a:t>", file=</a:t>
            </a:r>
            <a:r>
              <a:rPr lang="en-US" altLang="ko-KR" dirty="0" err="1"/>
              <a:t>sys.stderr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206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scores = {"</a:t>
            </a:r>
            <a:r>
              <a:rPr lang="ko-KR" altLang="en-US" dirty="0"/>
              <a:t>수학</a:t>
            </a:r>
            <a:r>
              <a:rPr lang="en-US" altLang="ko-KR" dirty="0"/>
              <a:t>": 0, "</a:t>
            </a:r>
            <a:r>
              <a:rPr lang="ko-KR" altLang="en-US" dirty="0"/>
              <a:t>영어</a:t>
            </a:r>
            <a:r>
              <a:rPr lang="en-US" altLang="ko-KR" dirty="0"/>
              <a:t>": 50, "</a:t>
            </a:r>
            <a:r>
              <a:rPr lang="ko-KR" altLang="en-US" dirty="0"/>
              <a:t>코딩</a:t>
            </a:r>
            <a:r>
              <a:rPr lang="en-US" altLang="ko-KR" dirty="0"/>
              <a:t>": 100}</a:t>
            </a:r>
          </a:p>
          <a:p>
            <a:endParaRPr lang="en-US" altLang="ko-KR" dirty="0"/>
          </a:p>
          <a:p>
            <a:r>
              <a:rPr lang="en-US" altLang="ko-KR" dirty="0"/>
              <a:t>for subject, score in </a:t>
            </a:r>
            <a:r>
              <a:rPr lang="en-US" altLang="ko-KR" dirty="0" err="1"/>
              <a:t>scores.items</a:t>
            </a:r>
            <a:r>
              <a:rPr lang="en-US" altLang="ko-KR" dirty="0"/>
              <a:t>(): # (key, value)</a:t>
            </a:r>
          </a:p>
          <a:p>
            <a:r>
              <a:rPr lang="en-US" altLang="ko-KR" dirty="0"/>
              <a:t>    print(subject, score)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scores = {"</a:t>
            </a:r>
            <a:r>
              <a:rPr lang="ko-KR" altLang="en-US" dirty="0"/>
              <a:t>수학</a:t>
            </a:r>
            <a:r>
              <a:rPr lang="en-US" altLang="ko-KR" dirty="0"/>
              <a:t>": 0, "</a:t>
            </a:r>
            <a:r>
              <a:rPr lang="ko-KR" altLang="en-US" dirty="0"/>
              <a:t>영어</a:t>
            </a:r>
            <a:r>
              <a:rPr lang="en-US" altLang="ko-KR" dirty="0"/>
              <a:t>": 50, "</a:t>
            </a:r>
            <a:r>
              <a:rPr lang="ko-KR" altLang="en-US" dirty="0"/>
              <a:t>코딩</a:t>
            </a:r>
            <a:r>
              <a:rPr lang="en-US" altLang="ko-KR" dirty="0"/>
              <a:t>": 100}</a:t>
            </a:r>
          </a:p>
          <a:p>
            <a:endParaRPr lang="en-US" altLang="ko-KR" dirty="0"/>
          </a:p>
          <a:p>
            <a:r>
              <a:rPr lang="en-US" altLang="ko-KR" dirty="0"/>
              <a:t>for subject, score in </a:t>
            </a:r>
            <a:r>
              <a:rPr lang="en-US" altLang="ko-KR" dirty="0" err="1"/>
              <a:t>scores.items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subject.ljust</a:t>
            </a:r>
            <a:r>
              <a:rPr lang="en-US" altLang="ko-KR" dirty="0"/>
              <a:t>(8), </a:t>
            </a:r>
            <a:r>
              <a:rPr lang="en-US" altLang="ko-KR" dirty="0" err="1"/>
              <a:t>str</a:t>
            </a:r>
            <a:r>
              <a:rPr lang="en-US" altLang="ko-KR" dirty="0"/>
              <a:t>(score).</a:t>
            </a:r>
            <a:r>
              <a:rPr lang="en-US" altLang="ko-KR" dirty="0" err="1"/>
              <a:t>rjust</a:t>
            </a:r>
            <a:r>
              <a:rPr lang="en-US" altLang="ko-KR" dirty="0"/>
              <a:t>(4), </a:t>
            </a:r>
            <a:r>
              <a:rPr lang="en-US" altLang="ko-KR" dirty="0" err="1"/>
              <a:t>sep</a:t>
            </a:r>
            <a:r>
              <a:rPr lang="en-US" altLang="ko-KR" dirty="0"/>
              <a:t>=":")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0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range(1, 21): # 1~20</a:t>
            </a:r>
            <a:r>
              <a:rPr lang="ko-KR" altLang="en-US" dirty="0"/>
              <a:t>의 숫자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"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range(1, 21): # 1~20</a:t>
            </a:r>
            <a:r>
              <a:rPr lang="ko-KR" altLang="en-US" dirty="0"/>
              <a:t>의 숫자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 err="1"/>
              <a:t>대기번호</a:t>
            </a:r>
            <a:r>
              <a:rPr lang="ko-KR" altLang="en-US" dirty="0"/>
              <a:t> </a:t>
            </a:r>
            <a:r>
              <a:rPr lang="en-US" altLang="ko-KR" dirty="0"/>
              <a:t>: "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).</a:t>
            </a:r>
            <a:r>
              <a:rPr lang="en-US" altLang="ko-KR" dirty="0" err="1"/>
              <a:t>zfill</a:t>
            </a:r>
            <a:r>
              <a:rPr lang="en-US" altLang="ko-KR" dirty="0"/>
              <a:t>(3))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89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print("{0}".format(500)) # {0} </a:t>
            </a:r>
            <a:r>
              <a:rPr lang="ko-KR" altLang="en-US" dirty="0"/>
              <a:t>위치에 값 </a:t>
            </a:r>
            <a:r>
              <a:rPr lang="en-US" altLang="ko-KR" dirty="0"/>
              <a:t>500 </a:t>
            </a:r>
            <a:r>
              <a:rPr lang="ko-KR" altLang="en-US" dirty="0"/>
              <a:t>출력</a:t>
            </a:r>
          </a:p>
          <a:p>
            <a:endParaRPr lang="ko-KR" altLang="en-US" dirty="0"/>
          </a:p>
          <a:p>
            <a:r>
              <a:rPr lang="en-US" altLang="ko-KR" dirty="0"/>
              <a:t>print("{0}".format(500))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빈칸으로 두기</a:t>
            </a:r>
            <a:r>
              <a:rPr lang="en-US" altLang="ko-KR" dirty="0"/>
              <a:t>, </a:t>
            </a:r>
            <a:r>
              <a:rPr lang="ko-KR" altLang="en-US" dirty="0"/>
              <a:t>오른쪽 정렬</a:t>
            </a:r>
            <a:r>
              <a:rPr lang="en-US" altLang="ko-KR" dirty="0"/>
              <a:t>, </a:t>
            </a:r>
            <a:r>
              <a:rPr lang="ko-KR" altLang="en-US" dirty="0"/>
              <a:t>공간 </a:t>
            </a:r>
            <a:r>
              <a:rPr lang="en-US" altLang="ko-KR" dirty="0"/>
              <a:t>10</a:t>
            </a:r>
            <a:r>
              <a:rPr lang="ko-KR" altLang="en-US" dirty="0"/>
              <a:t>칸 확보</a:t>
            </a:r>
          </a:p>
          <a:p>
            <a:r>
              <a:rPr lang="en-US" altLang="ko-KR" dirty="0"/>
              <a:t>print("{0: &gt;10}".format(500))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빈칸으로 두기</a:t>
            </a:r>
            <a:r>
              <a:rPr lang="en-US" altLang="ko-KR" dirty="0"/>
              <a:t>, </a:t>
            </a:r>
            <a:r>
              <a:rPr lang="ko-KR" altLang="en-US" dirty="0"/>
              <a:t>오른쪽 정렬</a:t>
            </a:r>
            <a:r>
              <a:rPr lang="en-US" altLang="ko-KR" dirty="0"/>
              <a:t>, + </a:t>
            </a:r>
            <a:r>
              <a:rPr lang="ko-KR" altLang="en-US" dirty="0"/>
              <a:t>기호 붙이기</a:t>
            </a:r>
            <a:r>
              <a:rPr lang="en-US" altLang="ko-KR" dirty="0"/>
              <a:t>, </a:t>
            </a:r>
            <a:r>
              <a:rPr lang="ko-KR" altLang="en-US" dirty="0"/>
              <a:t>공간 </a:t>
            </a:r>
            <a:r>
              <a:rPr lang="en-US" altLang="ko-KR" dirty="0"/>
              <a:t>10</a:t>
            </a:r>
            <a:r>
              <a:rPr lang="ko-KR" altLang="en-US" dirty="0"/>
              <a:t>칸 확보</a:t>
            </a:r>
          </a:p>
          <a:p>
            <a:r>
              <a:rPr lang="en-US" altLang="ko-KR" dirty="0"/>
              <a:t>print("{0: &gt;+10}".format(500))</a:t>
            </a:r>
          </a:p>
          <a:p>
            <a:r>
              <a:rPr lang="en-US" altLang="ko-KR" dirty="0"/>
              <a:t>print("{0: &gt;+10}".format(-500)) # </a:t>
            </a:r>
            <a:r>
              <a:rPr lang="ko-KR" altLang="en-US" dirty="0"/>
              <a:t>음수일 때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01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print("{0:_&lt;10}".format(500)) # </a:t>
            </a:r>
            <a:r>
              <a:rPr lang="ko-KR" altLang="en-US" dirty="0"/>
              <a:t>빈칸을 </a:t>
            </a:r>
            <a:r>
              <a:rPr lang="en-US" altLang="ko-KR" dirty="0"/>
              <a:t>_</a:t>
            </a:r>
            <a:r>
              <a:rPr lang="ko-KR" altLang="en-US" dirty="0"/>
              <a:t>로 채우기</a:t>
            </a:r>
            <a:r>
              <a:rPr lang="en-US" altLang="ko-KR" dirty="0"/>
              <a:t>, </a:t>
            </a:r>
            <a:r>
              <a:rPr lang="ko-KR" altLang="en-US" dirty="0"/>
              <a:t>왼쪽 정렬</a:t>
            </a:r>
            <a:r>
              <a:rPr lang="en-US" altLang="ko-KR" dirty="0"/>
              <a:t>, </a:t>
            </a:r>
            <a:r>
              <a:rPr lang="ko-KR" altLang="en-US" dirty="0"/>
              <a:t>공간 </a:t>
            </a:r>
            <a:r>
              <a:rPr lang="en-US" altLang="ko-KR" dirty="0"/>
              <a:t>10</a:t>
            </a:r>
            <a:r>
              <a:rPr lang="ko-KR" altLang="en-US" dirty="0"/>
              <a:t>칸 확보</a:t>
            </a:r>
          </a:p>
          <a:p>
            <a:endParaRPr lang="ko-KR" altLang="en-US" dirty="0"/>
          </a:p>
          <a:p>
            <a:r>
              <a:rPr lang="en-US" altLang="ko-KR" dirty="0"/>
              <a:t>print("{0:,}".format(100000000000)) # 3</a:t>
            </a:r>
            <a:r>
              <a:rPr lang="ko-KR" altLang="en-US" dirty="0"/>
              <a:t>자리마다 쉼표 찍기</a:t>
            </a:r>
          </a:p>
          <a:p>
            <a:r>
              <a:rPr lang="en-US" altLang="ko-KR" dirty="0"/>
              <a:t>print("{0:+,}".format(100000000000)) # + </a:t>
            </a:r>
            <a:r>
              <a:rPr lang="ko-KR" altLang="en-US" dirty="0"/>
              <a:t>기호 붙이기</a:t>
            </a:r>
            <a:r>
              <a:rPr lang="en-US" altLang="ko-KR" dirty="0"/>
              <a:t>, 3</a:t>
            </a:r>
            <a:r>
              <a:rPr lang="ko-KR" altLang="en-US" dirty="0"/>
              <a:t>자리마다 쉼표 찍기</a:t>
            </a:r>
          </a:p>
          <a:p>
            <a:r>
              <a:rPr lang="en-US" altLang="ko-KR" dirty="0"/>
              <a:t>print("{0:+,}".format(-100000000000)) # </a:t>
            </a:r>
            <a:r>
              <a:rPr lang="ko-KR" altLang="en-US" dirty="0"/>
              <a:t>음수일 때</a:t>
            </a:r>
            <a:r>
              <a:rPr lang="en-US" altLang="ko-KR" dirty="0"/>
              <a:t>, 3</a:t>
            </a:r>
            <a:r>
              <a:rPr lang="ko-KR" altLang="en-US" dirty="0"/>
              <a:t>자리마다 쉼표 찍기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빈칸을 </a:t>
            </a:r>
            <a:r>
              <a:rPr lang="en-US" altLang="ko-KR" dirty="0"/>
              <a:t>^</a:t>
            </a:r>
            <a:r>
              <a:rPr lang="ko-KR" altLang="en-US" dirty="0"/>
              <a:t>로 채우기</a:t>
            </a:r>
            <a:r>
              <a:rPr lang="en-US" altLang="ko-KR" dirty="0"/>
              <a:t>, </a:t>
            </a:r>
            <a:r>
              <a:rPr lang="ko-KR" altLang="en-US" dirty="0"/>
              <a:t>왼쪽 정렬</a:t>
            </a:r>
            <a:r>
              <a:rPr lang="en-US" altLang="ko-KR" dirty="0"/>
              <a:t>, + </a:t>
            </a:r>
            <a:r>
              <a:rPr lang="ko-KR" altLang="en-US" dirty="0"/>
              <a:t>기호 붙이기</a:t>
            </a:r>
            <a:r>
              <a:rPr lang="en-US" altLang="ko-KR" dirty="0"/>
              <a:t>, </a:t>
            </a:r>
            <a:r>
              <a:rPr lang="ko-KR" altLang="en-US" dirty="0"/>
              <a:t>공간 </a:t>
            </a:r>
            <a:r>
              <a:rPr lang="en-US" altLang="ko-KR" dirty="0"/>
              <a:t>30</a:t>
            </a:r>
            <a:r>
              <a:rPr lang="ko-KR" altLang="en-US" dirty="0"/>
              <a:t>칸 확보</a:t>
            </a:r>
            <a:r>
              <a:rPr lang="en-US" altLang="ko-KR" dirty="0"/>
              <a:t>, 3</a:t>
            </a:r>
            <a:r>
              <a:rPr lang="ko-KR" altLang="en-US" dirty="0"/>
              <a:t>자리마다 쉼표 찍기</a:t>
            </a:r>
          </a:p>
          <a:p>
            <a:r>
              <a:rPr lang="en-US" altLang="ko-KR" dirty="0"/>
              <a:t>print("{0:^&lt;+30,}".format(100000000000))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open_account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새로운 계좌를 개설합니다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 err="1"/>
              <a:t>open_account</a:t>
            </a:r>
            <a:r>
              <a:rPr lang="en-US" altLang="ko-KR" dirty="0"/>
              <a:t>() # </a:t>
            </a:r>
            <a:r>
              <a:rPr lang="ko-KR" altLang="en-US" dirty="0"/>
              <a:t>앞에 정의한 </a:t>
            </a:r>
            <a:r>
              <a:rPr lang="en-US" altLang="ko-KR" dirty="0" err="1"/>
              <a:t>open_account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print("{0}".format(5 / 3))</a:t>
            </a:r>
          </a:p>
          <a:p>
            <a:endParaRPr lang="en-US" altLang="ko-KR" dirty="0"/>
          </a:p>
          <a:p>
            <a:r>
              <a:rPr lang="en-US" altLang="ko-KR" dirty="0"/>
              <a:t>print("{0:f}".format(5 / 3))</a:t>
            </a:r>
          </a:p>
          <a:p>
            <a:endParaRPr lang="en-US" altLang="ko-KR" dirty="0"/>
          </a:p>
          <a:p>
            <a:r>
              <a:rPr lang="en-US" altLang="ko-KR" dirty="0"/>
              <a:t>print("{0:.2f}".format(5 / 3)) # </a:t>
            </a:r>
            <a:r>
              <a:rPr lang="ko-KR" altLang="en-US" dirty="0"/>
              <a:t>소수점 이하 둘째 자리까지 출력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010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score_file</a:t>
            </a:r>
            <a:r>
              <a:rPr lang="en-US" altLang="ko-KR" dirty="0"/>
              <a:t> = open("score.txt", "w", encoding="utf8") # score.txt </a:t>
            </a:r>
            <a:r>
              <a:rPr lang="ko-KR" altLang="en-US" dirty="0"/>
              <a:t>파일을 쓰기 모드로 열기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수학 </a:t>
            </a:r>
            <a:r>
              <a:rPr lang="en-US" altLang="ko-KR" dirty="0"/>
              <a:t>: 0", file=</a:t>
            </a:r>
            <a:r>
              <a:rPr lang="en-US" altLang="ko-KR" dirty="0" err="1"/>
              <a:t>score_file</a:t>
            </a:r>
            <a:r>
              <a:rPr lang="en-US" altLang="ko-KR" dirty="0"/>
              <a:t>) # score.txt </a:t>
            </a:r>
            <a:r>
              <a:rPr lang="ko-KR" altLang="en-US" dirty="0"/>
              <a:t>파일에 내용 쓰기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영어 </a:t>
            </a:r>
            <a:r>
              <a:rPr lang="en-US" altLang="ko-KR" dirty="0"/>
              <a:t>: 50", file=</a:t>
            </a:r>
            <a:r>
              <a:rPr lang="en-US" altLang="ko-KR" dirty="0" err="1"/>
              <a:t>score_file</a:t>
            </a:r>
            <a:r>
              <a:rPr lang="en-US" altLang="ko-KR" dirty="0"/>
              <a:t>) # score.txt </a:t>
            </a:r>
            <a:r>
              <a:rPr lang="ko-KR" altLang="en-US" dirty="0"/>
              <a:t>파일에 내용 쓰기</a:t>
            </a:r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 # score.txt </a:t>
            </a:r>
            <a:r>
              <a:rPr lang="ko-KR" altLang="en-US" dirty="0"/>
              <a:t>파일 닫기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87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score_file</a:t>
            </a:r>
            <a:r>
              <a:rPr lang="en-US" altLang="ko-KR" dirty="0"/>
              <a:t> = open("score.txt", "a", encoding="utf8") # score.txt </a:t>
            </a:r>
            <a:r>
              <a:rPr lang="ko-KR" altLang="en-US" dirty="0"/>
              <a:t>파일에 이어 쓰기 모드로 열기</a:t>
            </a:r>
          </a:p>
          <a:p>
            <a:r>
              <a:rPr lang="en-US" altLang="ko-KR" dirty="0" err="1"/>
              <a:t>score_file.write</a:t>
            </a:r>
            <a:r>
              <a:rPr lang="en-US" altLang="ko-KR" dirty="0"/>
              <a:t>("</a:t>
            </a:r>
            <a:r>
              <a:rPr lang="ko-KR" altLang="en-US" dirty="0"/>
              <a:t>과학 </a:t>
            </a:r>
            <a:r>
              <a:rPr lang="en-US" altLang="ko-KR" dirty="0"/>
              <a:t>: 80\n")</a:t>
            </a:r>
          </a:p>
          <a:p>
            <a:r>
              <a:rPr lang="en-US" altLang="ko-KR" dirty="0"/>
              <a:t># write() </a:t>
            </a:r>
            <a:r>
              <a:rPr lang="ko-KR" altLang="en-US" dirty="0"/>
              <a:t>함수는 줄 바꿈이 없으므로 </a:t>
            </a:r>
            <a:r>
              <a:rPr lang="en-US" altLang="ko-KR" dirty="0"/>
              <a:t>\n </a:t>
            </a:r>
            <a:r>
              <a:rPr lang="ko-KR" altLang="en-US" dirty="0"/>
              <a:t>추가</a:t>
            </a:r>
          </a:p>
          <a:p>
            <a:r>
              <a:rPr lang="en-US" altLang="ko-KR" dirty="0" err="1"/>
              <a:t>score_file.write</a:t>
            </a:r>
            <a:r>
              <a:rPr lang="en-US" altLang="ko-KR" dirty="0"/>
              <a:t>("</a:t>
            </a:r>
            <a:r>
              <a:rPr lang="ko-KR" altLang="en-US" dirty="0"/>
              <a:t>코딩 </a:t>
            </a:r>
            <a:r>
              <a:rPr lang="en-US" altLang="ko-KR" dirty="0"/>
              <a:t>: 100\n")</a:t>
            </a:r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960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 err="1"/>
              <a:t>score_file</a:t>
            </a:r>
            <a:r>
              <a:rPr lang="en-US" altLang="ko-KR" dirty="0"/>
              <a:t> = open("score.txt", "r", encoding="utf8") # score.txt </a:t>
            </a:r>
            <a:r>
              <a:rPr lang="ko-KR" altLang="en-US" dirty="0"/>
              <a:t>파일을 읽기 모드로 열기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score_file.read</a:t>
            </a:r>
            <a:r>
              <a:rPr lang="en-US" altLang="ko-KR" dirty="0"/>
              <a:t>()) # </a:t>
            </a:r>
            <a:r>
              <a:rPr lang="ko-KR" altLang="en-US" dirty="0"/>
              <a:t>파일 전체 읽어 오기</a:t>
            </a:r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score_file</a:t>
            </a:r>
            <a:r>
              <a:rPr lang="en-US" altLang="ko-KR" dirty="0"/>
              <a:t> = open("score.txt", "r", encoding="utf8")</a:t>
            </a:r>
          </a:p>
          <a:p>
            <a:r>
              <a:rPr lang="en-US" altLang="ko-KR" dirty="0" smtClean="0"/>
              <a:t>while </a:t>
            </a:r>
            <a:r>
              <a:rPr lang="en-US" altLang="ko-KR" dirty="0"/>
              <a:t>True: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score_file.readline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if not line: # </a:t>
            </a:r>
            <a:r>
              <a:rPr lang="ko-KR" altLang="en-US" dirty="0"/>
              <a:t>더 이상 읽어 올 내용이 없을 때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break # </a:t>
            </a:r>
            <a:r>
              <a:rPr lang="ko-KR" altLang="en-US" dirty="0" err="1"/>
              <a:t>반복문</a:t>
            </a:r>
            <a:r>
              <a:rPr lang="ko-KR" altLang="en-US" dirty="0"/>
              <a:t> 탈출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print(line, end="") # </a:t>
            </a:r>
            <a:r>
              <a:rPr lang="ko-KR" altLang="en-US" dirty="0"/>
              <a:t>읽어 온 내용 출력</a:t>
            </a:r>
          </a:p>
          <a:p>
            <a:endParaRPr lang="ko-KR" altLang="en-US" dirty="0"/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45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score_file</a:t>
            </a:r>
            <a:r>
              <a:rPr lang="en-US" altLang="ko-KR" dirty="0"/>
              <a:t> = open("score.txt", "r", encoding="utf8")</a:t>
            </a:r>
          </a:p>
          <a:p>
            <a:r>
              <a:rPr lang="en-US" altLang="ko-KR" dirty="0"/>
              <a:t>lines = </a:t>
            </a:r>
            <a:r>
              <a:rPr lang="en-US" altLang="ko-KR" dirty="0" err="1"/>
              <a:t>score_file.readlines</a:t>
            </a:r>
            <a:r>
              <a:rPr lang="en-US" altLang="ko-KR" dirty="0"/>
              <a:t>() # </a:t>
            </a:r>
            <a:r>
              <a:rPr lang="ko-KR" altLang="en-US" dirty="0"/>
              <a:t>파일에서 모든 줄을 읽어 와 리스트 형태로 저장</a:t>
            </a:r>
          </a:p>
          <a:p>
            <a:endParaRPr lang="ko-KR" altLang="en-US" dirty="0"/>
          </a:p>
          <a:p>
            <a:r>
              <a:rPr lang="en-US" altLang="ko-KR" dirty="0"/>
              <a:t>for line in lines: # lines</a:t>
            </a:r>
            <a:r>
              <a:rPr lang="ko-KR" altLang="en-US" dirty="0"/>
              <a:t>에 내용이 있을 때까지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print(line, end="") # </a:t>
            </a:r>
            <a:r>
              <a:rPr lang="ko-KR" altLang="en-US" dirty="0"/>
              <a:t>읽어 온 내용 출력</a:t>
            </a:r>
          </a:p>
          <a:p>
            <a:endParaRPr lang="ko-KR" altLang="en-US" dirty="0"/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2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 smtClean="0"/>
              <a:t>score_file</a:t>
            </a:r>
            <a:r>
              <a:rPr lang="en-US" altLang="ko-KR" dirty="0" smtClean="0"/>
              <a:t> </a:t>
            </a:r>
            <a:r>
              <a:rPr lang="en-US" altLang="ko-KR" dirty="0"/>
              <a:t>= open("score.txt", "r", encoding="utf8") # score.txt </a:t>
            </a:r>
            <a:r>
              <a:rPr lang="ko-KR" altLang="en-US" dirty="0"/>
              <a:t>파일을 읽기 모드로 열기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score_file.readline</a:t>
            </a:r>
            <a:r>
              <a:rPr lang="en-US" altLang="ko-KR" dirty="0"/>
              <a:t>(), end="") # </a:t>
            </a:r>
            <a:r>
              <a:rPr lang="ko-KR" altLang="en-US" dirty="0"/>
              <a:t>한 줄씩 읽어 오고 커서는 다음 줄로 이동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score_file.readline</a:t>
            </a:r>
            <a:r>
              <a:rPr lang="en-US" altLang="ko-KR" dirty="0"/>
              <a:t>(), end="") # end </a:t>
            </a:r>
            <a:r>
              <a:rPr lang="ko-KR" altLang="en-US" dirty="0"/>
              <a:t>값을 설정해 줄 바꿈 중복 수행 방지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score_file.readline</a:t>
            </a:r>
            <a:r>
              <a:rPr lang="en-US" altLang="ko-KR" dirty="0"/>
              <a:t>(), end="")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score_file.readline</a:t>
            </a:r>
            <a:r>
              <a:rPr lang="en-US" altLang="ko-KR" dirty="0"/>
              <a:t>(), end="")</a:t>
            </a:r>
          </a:p>
          <a:p>
            <a:r>
              <a:rPr lang="en-US" altLang="ko-KR" dirty="0" err="1"/>
              <a:t>score_file.close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3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ko-KR" dirty="0"/>
              <a:t>import pickle # pickle </a:t>
            </a:r>
            <a:r>
              <a:rPr lang="ko-KR" altLang="en-US" dirty="0"/>
              <a:t>모듈 가져다 쓰기</a:t>
            </a:r>
          </a:p>
          <a:p>
            <a:endParaRPr lang="ko-KR" altLang="en-US" dirty="0"/>
          </a:p>
          <a:p>
            <a:r>
              <a:rPr lang="en-US" altLang="ko-KR" dirty="0" err="1"/>
              <a:t>profile_file</a:t>
            </a:r>
            <a:r>
              <a:rPr lang="en-US" altLang="ko-KR" dirty="0"/>
              <a:t> = open("</a:t>
            </a:r>
            <a:r>
              <a:rPr lang="en-US" altLang="ko-KR" dirty="0" err="1"/>
              <a:t>profile.pickle</a:t>
            </a:r>
            <a:r>
              <a:rPr lang="en-US" altLang="ko-KR" dirty="0"/>
              <a:t>", "</a:t>
            </a:r>
            <a:r>
              <a:rPr lang="en-US" altLang="ko-KR" dirty="0" err="1"/>
              <a:t>wb</a:t>
            </a:r>
            <a:r>
              <a:rPr lang="en-US" altLang="ko-KR" dirty="0"/>
              <a:t>") # </a:t>
            </a:r>
            <a:r>
              <a:rPr lang="ko-KR" altLang="en-US" dirty="0"/>
              <a:t>바이너리 형태로 저장</a:t>
            </a:r>
          </a:p>
          <a:p>
            <a:r>
              <a:rPr lang="en-US" altLang="ko-KR" dirty="0"/>
              <a:t>profile = {"</a:t>
            </a:r>
            <a:r>
              <a:rPr lang="ko-KR" altLang="en-US" dirty="0"/>
              <a:t>이름</a:t>
            </a:r>
            <a:r>
              <a:rPr lang="en-US" altLang="ko-KR" dirty="0"/>
              <a:t>": "</a:t>
            </a:r>
            <a:r>
              <a:rPr lang="ko-KR" altLang="en-US" dirty="0" err="1"/>
              <a:t>스누피</a:t>
            </a:r>
            <a:r>
              <a:rPr lang="en-US" altLang="ko-KR" dirty="0"/>
              <a:t>", "</a:t>
            </a:r>
            <a:r>
              <a:rPr lang="ko-KR" altLang="en-US" dirty="0"/>
              <a:t>나이</a:t>
            </a:r>
            <a:r>
              <a:rPr lang="en-US" altLang="ko-KR" dirty="0"/>
              <a:t>": 30, "</a:t>
            </a:r>
            <a:r>
              <a:rPr lang="ko-KR" altLang="en-US" dirty="0"/>
              <a:t>취미</a:t>
            </a:r>
            <a:r>
              <a:rPr lang="en-US" altLang="ko-KR" dirty="0"/>
              <a:t>": ["</a:t>
            </a:r>
            <a:r>
              <a:rPr lang="ko-KR" altLang="en-US" dirty="0"/>
              <a:t>축구</a:t>
            </a:r>
            <a:r>
              <a:rPr lang="en-US" altLang="ko-KR" dirty="0"/>
              <a:t>", "</a:t>
            </a:r>
            <a:r>
              <a:rPr lang="ko-KR" altLang="en-US" dirty="0"/>
              <a:t>골프</a:t>
            </a:r>
            <a:r>
              <a:rPr lang="en-US" altLang="ko-KR" dirty="0"/>
              <a:t>", "</a:t>
            </a:r>
            <a:r>
              <a:rPr lang="ko-KR" altLang="en-US" dirty="0"/>
              <a:t>코딩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print(profile)</a:t>
            </a:r>
          </a:p>
          <a:p>
            <a:r>
              <a:rPr lang="en-US" altLang="ko-KR" dirty="0" err="1" smtClean="0"/>
              <a:t>pickle.dump</a:t>
            </a:r>
            <a:r>
              <a:rPr lang="en-US" altLang="ko-KR" dirty="0" smtClean="0"/>
              <a:t>(profile</a:t>
            </a:r>
            <a:r>
              <a:rPr lang="en-US" altLang="ko-KR" dirty="0"/>
              <a:t>, </a:t>
            </a:r>
            <a:r>
              <a:rPr lang="en-US" altLang="ko-KR" dirty="0" err="1"/>
              <a:t>profile_file</a:t>
            </a:r>
            <a:r>
              <a:rPr lang="en-US" altLang="ko-KR" dirty="0"/>
              <a:t>) # profile </a:t>
            </a:r>
            <a:r>
              <a:rPr lang="ko-KR" altLang="en-US" dirty="0"/>
              <a:t>데이터를 파일에 저장</a:t>
            </a:r>
          </a:p>
          <a:p>
            <a:r>
              <a:rPr lang="en-US" altLang="ko-KR" dirty="0" err="1"/>
              <a:t>profile_file.close</a:t>
            </a:r>
            <a:r>
              <a:rPr lang="en-US" altLang="ko-KR" dirty="0"/>
              <a:t>() # </a:t>
            </a:r>
            <a:r>
              <a:rPr lang="ko-KR" altLang="en-US" dirty="0"/>
              <a:t>파일 닫기</a:t>
            </a:r>
          </a:p>
          <a:p>
            <a:endParaRPr lang="ko-KR" altLang="en-US" dirty="0"/>
          </a:p>
          <a:p>
            <a:r>
              <a:rPr lang="en-US" altLang="ko-KR" dirty="0" err="1"/>
              <a:t>profile_file</a:t>
            </a:r>
            <a:r>
              <a:rPr lang="en-US" altLang="ko-KR" dirty="0"/>
              <a:t> = open("</a:t>
            </a:r>
            <a:r>
              <a:rPr lang="en-US" altLang="ko-KR" dirty="0" err="1"/>
              <a:t>profile.pickle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 # </a:t>
            </a:r>
            <a:r>
              <a:rPr lang="ko-KR" altLang="en-US" dirty="0"/>
              <a:t>읽어 올 때도 바이너리 형태 명시</a:t>
            </a:r>
          </a:p>
          <a:p>
            <a:r>
              <a:rPr lang="en-US" altLang="ko-KR" dirty="0"/>
              <a:t>profile = </a:t>
            </a:r>
            <a:r>
              <a:rPr lang="en-US" altLang="ko-KR" dirty="0" err="1"/>
              <a:t>pickle.load</a:t>
            </a:r>
            <a:r>
              <a:rPr lang="en-US" altLang="ko-KR" dirty="0"/>
              <a:t>(</a:t>
            </a:r>
            <a:r>
              <a:rPr lang="en-US" altLang="ko-KR" dirty="0" err="1"/>
              <a:t>profile_file</a:t>
            </a:r>
            <a:r>
              <a:rPr lang="en-US" altLang="ko-KR" dirty="0"/>
              <a:t>) # </a:t>
            </a:r>
            <a:r>
              <a:rPr lang="ko-KR" altLang="en-US" dirty="0"/>
              <a:t>파일에 있는 정보를 불러와서 </a:t>
            </a:r>
            <a:r>
              <a:rPr lang="en-US" altLang="ko-KR" dirty="0"/>
              <a:t>profile</a:t>
            </a:r>
            <a:r>
              <a:rPr lang="ko-KR" altLang="en-US" dirty="0"/>
              <a:t>에 저장</a:t>
            </a:r>
          </a:p>
          <a:p>
            <a:r>
              <a:rPr lang="en-US" altLang="ko-KR" dirty="0" smtClean="0"/>
              <a:t>print(profile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profile_file.close</a:t>
            </a:r>
            <a:r>
              <a:rPr lang="en-US" altLang="ko-KR" dirty="0"/>
              <a:t>()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930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pickle</a:t>
            </a:r>
          </a:p>
          <a:p>
            <a:endParaRPr lang="en-US" altLang="ko-KR" dirty="0"/>
          </a:p>
          <a:p>
            <a:r>
              <a:rPr lang="en-US" altLang="ko-KR" dirty="0"/>
              <a:t>with open("</a:t>
            </a:r>
            <a:r>
              <a:rPr lang="en-US" altLang="ko-KR" dirty="0" err="1"/>
              <a:t>profile.pickle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") as </a:t>
            </a:r>
            <a:r>
              <a:rPr lang="en-US" altLang="ko-KR" dirty="0" err="1"/>
              <a:t>profile_file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pickle.load</a:t>
            </a:r>
            <a:r>
              <a:rPr lang="en-US" altLang="ko-KR" dirty="0"/>
              <a:t>(</a:t>
            </a:r>
            <a:r>
              <a:rPr lang="en-US" altLang="ko-KR" dirty="0" err="1"/>
              <a:t>profile_file</a:t>
            </a:r>
            <a:r>
              <a:rPr lang="en-US" altLang="ko-KR" dirty="0"/>
              <a:t>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import pickle</a:t>
            </a:r>
          </a:p>
          <a:p>
            <a:endParaRPr lang="en-US" altLang="ko-KR" dirty="0"/>
          </a:p>
          <a:p>
            <a:r>
              <a:rPr lang="en-US" altLang="ko-KR" dirty="0"/>
              <a:t>with open("study.txt", "w", encoding="utf8") as </a:t>
            </a:r>
            <a:r>
              <a:rPr lang="en-US" altLang="ko-KR" dirty="0" err="1"/>
              <a:t>study_file</a:t>
            </a:r>
            <a:r>
              <a:rPr lang="en-US" altLang="ko-KR" dirty="0"/>
              <a:t>: # </a:t>
            </a:r>
            <a:r>
              <a:rPr lang="ko-KR" altLang="en-US" dirty="0"/>
              <a:t>새로운 파일 생성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study_file.write</a:t>
            </a:r>
            <a:r>
              <a:rPr lang="en-US" altLang="ko-KR" dirty="0"/>
              <a:t>("</a:t>
            </a:r>
            <a:r>
              <a:rPr lang="ko-KR" altLang="en-US" dirty="0" err="1"/>
              <a:t>파이썬을</a:t>
            </a:r>
            <a:r>
              <a:rPr lang="ko-KR" altLang="en-US" dirty="0"/>
              <a:t> 열심히 공부하고 있어요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with open("study.txt", "r", encoding="utf8") as </a:t>
            </a:r>
            <a:r>
              <a:rPr lang="en-US" altLang="ko-KR" dirty="0" err="1"/>
              <a:t>study_file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study_file.read</a:t>
            </a:r>
            <a:r>
              <a:rPr lang="en-US" altLang="ko-KR" dirty="0"/>
              <a:t>())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</a:t>
            </a:r>
            <a:r>
              <a:rPr lang="en-US" altLang="ko-KR" sz="1600" dirty="0" smtClean="0"/>
              <a:t>9,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입출력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96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deposit(balance, money): # </a:t>
            </a:r>
            <a:r>
              <a:rPr lang="ko-KR" altLang="en-US" dirty="0"/>
              <a:t>입금 처리 함수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원을 입금했습니다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.".format(money, balance + money))</a:t>
            </a:r>
          </a:p>
          <a:p>
            <a:r>
              <a:rPr lang="en-US" altLang="ko-KR" dirty="0"/>
              <a:t>    return balance + money # </a:t>
            </a:r>
            <a:r>
              <a:rPr lang="ko-KR" altLang="en-US" dirty="0"/>
              <a:t>입금 후 잔액 정보 반환</a:t>
            </a:r>
          </a:p>
          <a:p>
            <a:endParaRPr lang="ko-KR" altLang="en-US" dirty="0"/>
          </a:p>
          <a:p>
            <a:r>
              <a:rPr lang="en-US" altLang="ko-KR" dirty="0"/>
              <a:t>balance = 0 # </a:t>
            </a:r>
            <a:r>
              <a:rPr lang="ko-KR" altLang="en-US" dirty="0"/>
              <a:t>초기 잔액</a:t>
            </a:r>
            <a:r>
              <a:rPr lang="en-US" altLang="ko-KR" dirty="0"/>
              <a:t>, balance </a:t>
            </a:r>
            <a:r>
              <a:rPr lang="ko-KR" altLang="en-US" dirty="0"/>
              <a:t>변수에 </a:t>
            </a:r>
            <a:r>
              <a:rPr lang="ko-KR" altLang="en-US" dirty="0" err="1"/>
              <a:t>초깃값으로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저장</a:t>
            </a:r>
          </a:p>
          <a:p>
            <a:r>
              <a:rPr lang="en-US" altLang="ko-KR" dirty="0"/>
              <a:t>balance = deposit(balance, 1000) # 1,000</a:t>
            </a:r>
            <a:r>
              <a:rPr lang="ko-KR" altLang="en-US" dirty="0"/>
              <a:t>원 입금</a:t>
            </a:r>
            <a:r>
              <a:rPr lang="en-US" altLang="ko-KR" dirty="0"/>
              <a:t>, balance </a:t>
            </a:r>
            <a:r>
              <a:rPr lang="ko-KR" altLang="en-US" dirty="0"/>
              <a:t>변수에 </a:t>
            </a:r>
            <a:r>
              <a:rPr lang="en-US" altLang="ko-KR" dirty="0"/>
              <a:t>deposit() </a:t>
            </a:r>
            <a:r>
              <a:rPr lang="ko-KR" altLang="en-US" dirty="0"/>
              <a:t>함수의 </a:t>
            </a:r>
            <a:r>
              <a:rPr lang="ko-KR" altLang="en-US" dirty="0" err="1"/>
              <a:t>반환값을</a:t>
            </a:r>
            <a:r>
              <a:rPr lang="ko-KR" altLang="en-US" dirty="0"/>
              <a:t> 다시 저장</a:t>
            </a:r>
          </a:p>
          <a:p>
            <a:r>
              <a:rPr lang="en-US" altLang="ko-KR" dirty="0"/>
              <a:t>#deposit(balance, 1000)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07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 lnSpcReduction="10000"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deposit(balance, money): # </a:t>
            </a:r>
            <a:r>
              <a:rPr lang="ko-KR" altLang="en-US" dirty="0"/>
              <a:t>입금 처리 함수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원을 입금했습니다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.".format(money, balance + money))</a:t>
            </a:r>
          </a:p>
          <a:p>
            <a:r>
              <a:rPr lang="en-US" altLang="ko-KR" dirty="0"/>
              <a:t>    return balance + money # </a:t>
            </a:r>
            <a:r>
              <a:rPr lang="ko-KR" altLang="en-US" dirty="0"/>
              <a:t>입금 후 잔액 정보 반환</a:t>
            </a:r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withdraw(balance, money): # </a:t>
            </a:r>
            <a:r>
              <a:rPr lang="ko-KR" altLang="en-US" dirty="0"/>
              <a:t>출금 처리 함수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balance &gt;= money: # </a:t>
            </a:r>
            <a:r>
              <a:rPr lang="ko-KR" altLang="en-US" dirty="0"/>
              <a:t>잔액이 </a:t>
            </a:r>
            <a:r>
              <a:rPr lang="ko-KR" altLang="en-US" dirty="0" err="1"/>
              <a:t>출금액보다</a:t>
            </a:r>
            <a:r>
              <a:rPr lang="ko-KR" altLang="en-US" dirty="0"/>
              <a:t> 많으면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print("{0}</a:t>
            </a:r>
            <a:r>
              <a:rPr lang="ko-KR" altLang="en-US" dirty="0"/>
              <a:t>원을 출금했습니다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.".format(money, balance - money))</a:t>
            </a:r>
          </a:p>
          <a:p>
            <a:r>
              <a:rPr lang="en-US" altLang="ko-KR" dirty="0"/>
              <a:t>        return balance - money # </a:t>
            </a:r>
            <a:r>
              <a:rPr lang="ko-KR" altLang="en-US" dirty="0"/>
              <a:t>출금 후 잔액 반환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else:</a:t>
            </a:r>
          </a:p>
          <a:p>
            <a:r>
              <a:rPr lang="en-US" altLang="ko-KR" dirty="0"/>
              <a:t>        print("</a:t>
            </a:r>
            <a:r>
              <a:rPr lang="ko-KR" altLang="en-US" dirty="0"/>
              <a:t>잔액이 부족합니다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{0}</a:t>
            </a:r>
            <a:r>
              <a:rPr lang="ko-KR" altLang="en-US" dirty="0"/>
              <a:t>원입니다</a:t>
            </a:r>
            <a:r>
              <a:rPr lang="en-US" altLang="ko-KR" dirty="0"/>
              <a:t>.".format(balance))</a:t>
            </a:r>
          </a:p>
          <a:p>
            <a:r>
              <a:rPr lang="en-US" altLang="ko-KR" dirty="0"/>
              <a:t>        return balance # </a:t>
            </a:r>
            <a:r>
              <a:rPr lang="ko-KR" altLang="en-US" dirty="0"/>
              <a:t>기존 잔액 반환</a:t>
            </a:r>
            <a:endParaRPr lang="en-US" altLang="ko-KR" dirty="0" smtClean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74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balance = 0 # </a:t>
            </a:r>
            <a:r>
              <a:rPr lang="ko-KR" altLang="en-US" dirty="0"/>
              <a:t>초기 잔액</a:t>
            </a:r>
          </a:p>
          <a:p>
            <a:r>
              <a:rPr lang="en-US" altLang="ko-KR" dirty="0"/>
              <a:t>balance = deposit(balance, 1000) # 1,000</a:t>
            </a:r>
            <a:r>
              <a:rPr lang="ko-KR" altLang="en-US" dirty="0"/>
              <a:t>원 입금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출금</a:t>
            </a:r>
          </a:p>
          <a:p>
            <a:r>
              <a:rPr lang="en-US" altLang="ko-KR" dirty="0"/>
              <a:t>balance = withdraw(balance, 2000) # 2,000</a:t>
            </a:r>
            <a:r>
              <a:rPr lang="ko-KR" altLang="en-US" dirty="0"/>
              <a:t>원 출금 시도</a:t>
            </a:r>
          </a:p>
          <a:p>
            <a:r>
              <a:rPr lang="en-US" altLang="ko-KR" dirty="0"/>
              <a:t>balance = withdraw(balance, 500) # 500</a:t>
            </a:r>
            <a:r>
              <a:rPr lang="ko-KR" altLang="en-US" dirty="0"/>
              <a:t>원 출금 시도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66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deposit(balance, money): # </a:t>
            </a:r>
            <a:r>
              <a:rPr lang="ko-KR" altLang="en-US" dirty="0"/>
              <a:t>입금 처리 함수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print("{0}</a:t>
            </a:r>
            <a:r>
              <a:rPr lang="ko-KR" altLang="en-US" dirty="0"/>
              <a:t>원을 입금했습니다</a:t>
            </a:r>
            <a:r>
              <a:rPr lang="en-US" altLang="ko-KR" dirty="0"/>
              <a:t>.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.".format(money, balance + money))</a:t>
            </a:r>
          </a:p>
          <a:p>
            <a:r>
              <a:rPr lang="en-US" altLang="ko-KR" dirty="0"/>
              <a:t>    return balance + money # </a:t>
            </a:r>
            <a:r>
              <a:rPr lang="ko-KR" altLang="en-US" dirty="0"/>
              <a:t>입금 후 잔액 정보 반환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withdraw_night</a:t>
            </a:r>
            <a:r>
              <a:rPr lang="en-US" altLang="ko-KR" dirty="0"/>
              <a:t>(balance, money): # </a:t>
            </a:r>
            <a:r>
              <a:rPr lang="ko-KR" altLang="en-US" dirty="0"/>
              <a:t>업무 시간 외 출금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commission = 100 # </a:t>
            </a:r>
            <a:r>
              <a:rPr lang="ko-KR" altLang="en-US" dirty="0"/>
              <a:t>출금 수수료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print("</a:t>
            </a:r>
            <a:r>
              <a:rPr lang="ko-KR" altLang="en-US" dirty="0"/>
              <a:t>업무 시간 외에 </a:t>
            </a:r>
            <a:r>
              <a:rPr lang="en-US" altLang="ko-KR" dirty="0"/>
              <a:t>{}</a:t>
            </a:r>
            <a:r>
              <a:rPr lang="ko-KR" altLang="en-US" dirty="0"/>
              <a:t>원을 출금했습니다</a:t>
            </a:r>
            <a:r>
              <a:rPr lang="en-US" altLang="ko-KR" dirty="0"/>
              <a:t>." .format(money))</a:t>
            </a:r>
          </a:p>
          <a:p>
            <a:r>
              <a:rPr lang="en-US" altLang="ko-KR" dirty="0"/>
              <a:t>    return commission, balance - money - commission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57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balance = 0 # </a:t>
            </a:r>
            <a:r>
              <a:rPr lang="ko-KR" altLang="en-US" dirty="0"/>
              <a:t>초기 잔액</a:t>
            </a:r>
          </a:p>
          <a:p>
            <a:r>
              <a:rPr lang="en-US" altLang="ko-KR" dirty="0"/>
              <a:t>balance = deposit(balance, 1000) # 1,000</a:t>
            </a:r>
            <a:r>
              <a:rPr lang="ko-KR" altLang="en-US" dirty="0"/>
              <a:t>원 입금</a:t>
            </a:r>
          </a:p>
          <a:p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업무 시간 외 출금 시도</a:t>
            </a:r>
          </a:p>
          <a:p>
            <a:r>
              <a:rPr lang="en-US" altLang="ko-KR" dirty="0"/>
              <a:t>commission, balance = </a:t>
            </a:r>
            <a:r>
              <a:rPr lang="en-US" altLang="ko-KR" dirty="0" err="1"/>
              <a:t>withdraw_night</a:t>
            </a:r>
            <a:r>
              <a:rPr lang="en-US" altLang="ko-KR" dirty="0"/>
              <a:t>(balance, 500)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수수료 </a:t>
            </a:r>
            <a:r>
              <a:rPr lang="en-US" altLang="ko-KR" dirty="0"/>
              <a:t>{0}</a:t>
            </a:r>
            <a:r>
              <a:rPr lang="ko-KR" altLang="en-US" dirty="0"/>
              <a:t>원이며</a:t>
            </a:r>
            <a:r>
              <a:rPr lang="en-US" altLang="ko-KR" dirty="0"/>
              <a:t>, </a:t>
            </a:r>
            <a:r>
              <a:rPr lang="ko-KR" altLang="en-US" dirty="0"/>
              <a:t>잔액은 </a:t>
            </a:r>
            <a:r>
              <a:rPr lang="en-US" altLang="ko-KR" dirty="0"/>
              <a:t>{1}</a:t>
            </a:r>
            <a:r>
              <a:rPr lang="ko-KR" altLang="en-US" dirty="0"/>
              <a:t>원입니다</a:t>
            </a:r>
            <a:r>
              <a:rPr lang="en-US" altLang="ko-KR" dirty="0"/>
              <a:t>.".format(commission, balance))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4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1007434" cy="490356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(name, age, hobby) = ("</a:t>
            </a:r>
            <a:r>
              <a:rPr lang="ko-KR" altLang="en-US" dirty="0" err="1"/>
              <a:t>피글렛</a:t>
            </a:r>
            <a:r>
              <a:rPr lang="en-US" altLang="ko-KR" dirty="0"/>
              <a:t>", 20, "</a:t>
            </a:r>
            <a:r>
              <a:rPr lang="ko-KR" altLang="en-US" dirty="0"/>
              <a:t>코딩</a:t>
            </a:r>
            <a:r>
              <a:rPr lang="en-US" altLang="ko-KR" dirty="0"/>
              <a:t>") # </a:t>
            </a:r>
            <a:r>
              <a:rPr lang="ko-KR" altLang="en-US" dirty="0" err="1"/>
              <a:t>변수명에</a:t>
            </a:r>
            <a:r>
              <a:rPr lang="ko-KR" altLang="en-US" dirty="0"/>
              <a:t> 소괄호가 없어도 </a:t>
            </a:r>
            <a:r>
              <a:rPr lang="ko-KR" altLang="en-US" dirty="0" err="1"/>
              <a:t>실행결과는</a:t>
            </a:r>
            <a:r>
              <a:rPr lang="ko-KR" altLang="en-US" dirty="0"/>
              <a:t> 동일</a:t>
            </a:r>
          </a:p>
          <a:p>
            <a:r>
              <a:rPr lang="en-US" altLang="ko-KR" dirty="0"/>
              <a:t>print(name, age, hobby)</a:t>
            </a:r>
          </a:p>
          <a:p>
            <a:endParaRPr lang="en-US" altLang="ko-KR" dirty="0"/>
          </a:p>
          <a:p>
            <a:r>
              <a:rPr lang="en-US" altLang="ko-KR" dirty="0"/>
              <a:t>name, age, hobby = ("</a:t>
            </a:r>
            <a:r>
              <a:rPr lang="ko-KR" altLang="en-US" dirty="0" err="1"/>
              <a:t>피글렛</a:t>
            </a:r>
            <a:r>
              <a:rPr lang="en-US" altLang="ko-KR" dirty="0"/>
              <a:t>", 20, "</a:t>
            </a:r>
            <a:r>
              <a:rPr lang="ko-KR" altLang="en-US" dirty="0"/>
              <a:t>코딩</a:t>
            </a:r>
            <a:r>
              <a:rPr lang="en-US" altLang="ko-KR" dirty="0"/>
              <a:t>") # </a:t>
            </a:r>
            <a:r>
              <a:rPr lang="ko-KR" altLang="en-US" dirty="0" err="1"/>
              <a:t>변수명에</a:t>
            </a:r>
            <a:r>
              <a:rPr lang="ko-KR" altLang="en-US" dirty="0"/>
              <a:t> 소괄호가 없어도 </a:t>
            </a:r>
            <a:r>
              <a:rPr lang="ko-KR" altLang="en-US" dirty="0" err="1"/>
              <a:t>실행결과는</a:t>
            </a:r>
            <a:r>
              <a:rPr lang="ko-KR" altLang="en-US" dirty="0"/>
              <a:t> 동일</a:t>
            </a:r>
          </a:p>
          <a:p>
            <a:r>
              <a:rPr lang="en-US" altLang="ko-KR" dirty="0"/>
              <a:t>print(name, age, hobby)</a:t>
            </a:r>
          </a:p>
          <a:p>
            <a:endParaRPr lang="en-US" altLang="ko-KR" dirty="0"/>
          </a:p>
          <a:p>
            <a:r>
              <a:rPr lang="en-US" altLang="ko-KR" dirty="0"/>
              <a:t>name, age, hobby = "</a:t>
            </a:r>
            <a:r>
              <a:rPr lang="ko-KR" altLang="en-US" dirty="0" err="1"/>
              <a:t>피글렛</a:t>
            </a:r>
            <a:r>
              <a:rPr lang="en-US" altLang="ko-KR" dirty="0"/>
              <a:t>", 20, "</a:t>
            </a:r>
            <a:r>
              <a:rPr lang="ko-KR" altLang="en-US" dirty="0"/>
              <a:t>코딩</a:t>
            </a:r>
            <a:r>
              <a:rPr lang="en-US" altLang="ko-KR" dirty="0"/>
              <a:t>" # </a:t>
            </a:r>
            <a:r>
              <a:rPr lang="ko-KR" altLang="en-US" dirty="0"/>
              <a:t>값에 소괄호가 없어도 </a:t>
            </a:r>
            <a:r>
              <a:rPr lang="ko-KR" altLang="en-US" dirty="0" err="1"/>
              <a:t>실행결과는</a:t>
            </a:r>
            <a:r>
              <a:rPr lang="ko-KR" altLang="en-US" dirty="0"/>
              <a:t> 동일</a:t>
            </a:r>
          </a:p>
          <a:p>
            <a:r>
              <a:rPr lang="en-US" altLang="ko-KR" dirty="0"/>
              <a:t>print(name, age, hobby)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8</a:t>
            </a:r>
            <a:r>
              <a:rPr lang="en-US" altLang="ko-KR" sz="1600" dirty="0" smtClean="0"/>
              <a:t>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394276" cy="965477"/>
          </a:xfrm>
        </p:spPr>
        <p:txBody>
          <a:bodyPr>
            <a:normAutofit/>
          </a:bodyPr>
          <a:lstStyle/>
          <a:p>
            <a:r>
              <a:rPr lang="ko-KR" altLang="en-US" noProof="1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6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0F006E-CFBA-42F5-9FF9-61FCF419D29D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terms/"/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2596</Words>
  <Application>Microsoft Office PowerPoint</Application>
  <PresentationFormat>와이드스크린</PresentationFormat>
  <Paragraphs>402</Paragraphs>
  <Slides>39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SW 언어의 이해 (Python 기초)                  60시간 학습목표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입출력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2024-07-07T13:19:32Z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