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0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3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A8823-F237-46CD-B541-5A8CCC4BBA09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9D843-C916-42D2-9FF4-F2601E4BF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691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246914" y="6010174"/>
            <a:ext cx="26969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5FF621-4A6C-663C-FE39-5C06ED6023F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485655" y="2085580"/>
            <a:ext cx="2682462" cy="358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301343" y="6010174"/>
            <a:ext cx="26425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DC3900-0ACD-C95E-F07F-C0E3D9C3F1A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400425" y="1038906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ACB777-906E-E912-6356-1020765575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48575" y="4931502"/>
            <a:ext cx="866775" cy="11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내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93A510C-9FDD-B01C-5326-8DA75462AC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DC88D4A-C096-061E-031D-21F59DBB8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04B78E9-A195-EC44-70F1-C811F1961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16AC177-0C22-3D65-654A-2D494FF1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22C64B3-A67F-BF9B-F666-B2B953A6AA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F0A2EB1F-8A43-B4C5-2FB6-A14C5CED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84173" y="782595"/>
            <a:ext cx="6730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파이썬을</a:t>
            </a:r>
            <a:r>
              <a:rPr lang="ko-KR" altLang="en-US" sz="2800" b="1" dirty="0"/>
              <a:t> 하기 전에 읽는 아주 간단한 설명</a:t>
            </a:r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ko-KR" altLang="en-US" dirty="0"/>
              <a:t>새로운 것을 시작하는 입장에서 용어는 늘 낯설죠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앞에서 배운 용어를 한 번 더 정리한다는 마음으로 제시되는 용어를 설명하는 의미에 연결해 보세요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A3235-075C-6BBD-B362-915D6A41FE65}"/>
              </a:ext>
            </a:extLst>
          </p:cNvPr>
          <p:cNvSpPr txBox="1"/>
          <p:nvPr/>
        </p:nvSpPr>
        <p:spPr>
          <a:xfrm>
            <a:off x="304800" y="222876"/>
            <a:ext cx="137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마무리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96E158-90FC-6F3D-4A36-2628EF111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27" y="2177126"/>
            <a:ext cx="7580541" cy="336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3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dirty="0" err="1"/>
              <a:t>파이썬의</a:t>
            </a:r>
            <a:r>
              <a:rPr lang="ko-KR" altLang="en-US" dirty="0"/>
              <a:t> 특징을 나열한 것입니다</a:t>
            </a:r>
            <a:r>
              <a:rPr lang="en-US" altLang="ko-KR" dirty="0"/>
              <a:t>. </a:t>
            </a:r>
            <a:r>
              <a:rPr lang="ko-KR" altLang="en-US" dirty="0"/>
              <a:t>다음 중 틀린 것은</a:t>
            </a:r>
            <a:r>
              <a:rPr lang="en-US" altLang="ko-KR" dirty="0"/>
              <a:t>? (      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A3235-075C-6BBD-B362-915D6A41FE65}"/>
              </a:ext>
            </a:extLst>
          </p:cNvPr>
          <p:cNvSpPr txBox="1"/>
          <p:nvPr/>
        </p:nvSpPr>
        <p:spPr>
          <a:xfrm>
            <a:off x="304800" y="222876"/>
            <a:ext cx="137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마무리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732F8F-5B43-8913-7A07-78D7CBCF4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348" y="1927724"/>
            <a:ext cx="7241237" cy="175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5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컴퓨터 프로그램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프로그래밍 언어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파이썬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키워드로 정리하는 핵심 포인트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확인문제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키워드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ko-KR" altLang="en-US" dirty="0"/>
              <a:t>컴퓨터 프로그램</a:t>
            </a:r>
            <a:r>
              <a:rPr lang="en-US" altLang="ko-KR" dirty="0"/>
              <a:t>, </a:t>
            </a:r>
            <a:r>
              <a:rPr lang="ko-KR" altLang="en-US" dirty="0"/>
              <a:t>소스 코드</a:t>
            </a:r>
            <a:r>
              <a:rPr lang="en-US" altLang="ko-KR" dirty="0"/>
              <a:t>, </a:t>
            </a:r>
            <a:r>
              <a:rPr lang="ko-KR" altLang="en-US" dirty="0"/>
              <a:t>파이썬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포인트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ko-KR" altLang="en-US" dirty="0"/>
              <a:t>프로그래밍이란 무엇인지에 대한 개념을 정리한다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프로그래밍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(programming)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프로그램을</a:t>
            </a:r>
            <a:r>
              <a:rPr lang="en-US" altLang="ko-KR" dirty="0"/>
              <a:t> </a:t>
            </a:r>
            <a:r>
              <a:rPr lang="ko-KR" altLang="en-US" dirty="0"/>
              <a:t>만드는 것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프로그램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(program)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미리 작성된 것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82" y="3454112"/>
            <a:ext cx="5668433" cy="1945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7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컴퓨터 프로그램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(computer program)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컴퓨터가 무엇을 해야 할지 미리 작성한 진행 계획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 프로그램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26" y="2492189"/>
            <a:ext cx="6293262" cy="279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01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이진 숫자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(binary digit)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0</a:t>
            </a:r>
            <a:r>
              <a:rPr lang="ko-KR" altLang="en-US" dirty="0"/>
              <a:t>과</a:t>
            </a:r>
            <a:r>
              <a:rPr lang="en-US" altLang="ko-KR" dirty="0"/>
              <a:t> 1</a:t>
            </a:r>
            <a:r>
              <a:rPr lang="ko-KR" altLang="en-US" dirty="0"/>
              <a:t>로 이루어진 컴퓨터의 언어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이진</a:t>
            </a:r>
            <a:r>
              <a:rPr lang="en-US" altLang="ko-KR" dirty="0"/>
              <a:t> </a:t>
            </a:r>
            <a:r>
              <a:rPr lang="ko-KR" altLang="en-US" dirty="0"/>
              <a:t>코드 </a:t>
            </a:r>
            <a:r>
              <a:rPr lang="en-US" altLang="ko-KR" dirty="0"/>
              <a:t>(binary code) : </a:t>
            </a:r>
            <a:r>
              <a:rPr lang="ko-KR" altLang="en-US" dirty="0"/>
              <a:t>이진</a:t>
            </a:r>
            <a:r>
              <a:rPr lang="en-US" altLang="ko-KR" dirty="0"/>
              <a:t> </a:t>
            </a:r>
            <a:r>
              <a:rPr lang="ko-KR" altLang="en-US" dirty="0"/>
              <a:t>숫자로 이루어진 코드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프로그래밍 언어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(programming language)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사람이 이해하기 쉬운 언어로 프로그램을 만들기 위해 만들어짐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소스 코드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(source code)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프로그래밍 언어로 작성한 프로그램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코드 실행기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프로그래밍 언어는 컴퓨터가 이해할 수 없으므로 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   </a:t>
            </a:r>
            <a:r>
              <a:rPr lang="ko-KR" altLang="en-US" dirty="0"/>
              <a:t>이를 이진 숫자로 변환해 주는 역할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</a:p>
        </p:txBody>
      </p:sp>
    </p:spTree>
    <p:extLst>
      <p:ext uri="{BB962C8B-B14F-4D97-AF65-F5344CB8AC3E}">
        <p14:creationId xmlns:p14="http://schemas.microsoft.com/office/powerpoint/2010/main" val="278900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1029730"/>
            <a:ext cx="8067675" cy="523926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파이썬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(Python)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1991</a:t>
            </a:r>
            <a:r>
              <a:rPr lang="ko-KR" altLang="en-US" dirty="0"/>
              <a:t>년 귀도 반 로섬 </a:t>
            </a:r>
            <a:r>
              <a:rPr lang="en-US" altLang="ko-KR" dirty="0"/>
              <a:t>(Guido van Rossum)</a:t>
            </a:r>
            <a:r>
              <a:rPr lang="ko-KR" altLang="en-US" dirty="0"/>
              <a:t>이 개발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초보자가 쉽게 배울 수 있는 프로그래밍 언어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파이썬의 장점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비전공자도 쉽게 배울 수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다양한 분야에서 활용할 수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대부분의 운영체제에서 동일하게  사용됨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파이썬의 단점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C</a:t>
            </a:r>
            <a:r>
              <a:rPr lang="ko-KR" altLang="en-US" dirty="0"/>
              <a:t>언어에 비해 일반적으로 </a:t>
            </a:r>
            <a:r>
              <a:rPr lang="en-US" altLang="ko-KR" dirty="0"/>
              <a:t>10~350</a:t>
            </a:r>
            <a:r>
              <a:rPr lang="ko-KR" altLang="en-US" dirty="0"/>
              <a:t>배 느림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최근에는 컴퓨터 성능이 좋아져 연산이 많이 필요한 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   </a:t>
            </a:r>
            <a:r>
              <a:rPr lang="ko-KR" altLang="en-US" dirty="0"/>
              <a:t>프로그램이 아니라면 차이를 크게 느낄 수 없음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  <a:r>
              <a:rPr lang="en-US" altLang="ko-KR" dirty="0"/>
              <a:t>, </a:t>
            </a:r>
            <a:r>
              <a:rPr lang="ko-KR" altLang="en-US" dirty="0"/>
              <a:t>파이썬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1366838"/>
            <a:ext cx="24574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04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1986"/>
            <a:ext cx="8029318" cy="4984977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rgbClr val="C00000"/>
                </a:solidFill>
              </a:rPr>
              <a:t>컴퓨터 프로그램 </a:t>
            </a:r>
            <a:r>
              <a:rPr lang="en-US" altLang="ko-KR" sz="1800" dirty="0"/>
              <a:t>: </a:t>
            </a:r>
            <a:r>
              <a:rPr lang="ko-KR" altLang="en-US" sz="1800" dirty="0"/>
              <a:t>컴퓨터가 무엇을 해야 할지 미리 작성한 진행 계획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b="1" dirty="0">
                <a:solidFill>
                  <a:srgbClr val="C00000"/>
                </a:solidFill>
              </a:rPr>
              <a:t>소스 코드 </a:t>
            </a:r>
            <a:r>
              <a:rPr lang="en-US" altLang="ko-KR" sz="1800" dirty="0"/>
              <a:t>: </a:t>
            </a:r>
            <a:r>
              <a:rPr lang="ko-KR" altLang="en-US" sz="1800" dirty="0"/>
              <a:t>프로그래밍 언어로 사람이 쉽게 읽고 이해할 수 있도록 만든 코드</a:t>
            </a:r>
            <a:endParaRPr lang="en-US" altLang="ko-KR" sz="1800" dirty="0"/>
          </a:p>
          <a:p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파이썬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배우기 쉽고</a:t>
            </a:r>
            <a:r>
              <a:rPr lang="en-US" altLang="ko-KR" sz="1800" dirty="0"/>
              <a:t>, </a:t>
            </a:r>
            <a:r>
              <a:rPr lang="ko-KR" altLang="en-US" sz="1800" dirty="0"/>
              <a:t>다양한 분야에서 활용되며</a:t>
            </a:r>
            <a:r>
              <a:rPr lang="en-US" altLang="ko-KR" sz="1800" dirty="0"/>
              <a:t>, </a:t>
            </a:r>
            <a:r>
              <a:rPr lang="ko-KR" altLang="en-US" sz="1800" dirty="0"/>
              <a:t>대부분의 운영체제에서 동일하게 사용된다는 장점을 가진 프로그래밍 언어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키워드로 정리하는 핵심 포인트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FAB95-98A4-7A4C-6B9C-A3A610983BDE}"/>
              </a:ext>
            </a:extLst>
          </p:cNvPr>
          <p:cNvSpPr txBox="1"/>
          <p:nvPr/>
        </p:nvSpPr>
        <p:spPr>
          <a:xfrm>
            <a:off x="304800" y="222876"/>
            <a:ext cx="137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커피잔</a:t>
            </a:r>
            <a:r>
              <a:rPr lang="en-US" altLang="ko-KR" dirty="0"/>
              <a:t>, </a:t>
            </a:r>
            <a:r>
              <a:rPr lang="ko-KR" altLang="en-US" dirty="0"/>
              <a:t>티스푼</a:t>
            </a:r>
            <a:r>
              <a:rPr lang="en-US" altLang="ko-KR" dirty="0"/>
              <a:t>, </a:t>
            </a:r>
            <a:r>
              <a:rPr lang="ko-KR" altLang="en-US" dirty="0"/>
              <a:t>커피믹스</a:t>
            </a:r>
            <a:r>
              <a:rPr lang="en-US" altLang="ko-KR" dirty="0"/>
              <a:t>, </a:t>
            </a:r>
            <a:r>
              <a:rPr lang="ko-KR" altLang="en-US" dirty="0"/>
              <a:t>물</a:t>
            </a:r>
            <a:r>
              <a:rPr lang="en-US" altLang="ko-KR" dirty="0"/>
              <a:t>, </a:t>
            </a:r>
            <a:r>
              <a:rPr lang="ko-KR" altLang="en-US" dirty="0"/>
              <a:t>전기 포트가 준비되어 있습니다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커피를 만드는 과정을 순서대로 적어 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확인문제</a:t>
            </a:r>
            <a:r>
              <a:rPr lang="en-US" altLang="ko-KR"/>
              <a:t>(1)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A3235-075C-6BBD-B362-915D6A41FE65}"/>
              </a:ext>
            </a:extLst>
          </p:cNvPr>
          <p:cNvSpPr txBox="1"/>
          <p:nvPr/>
        </p:nvSpPr>
        <p:spPr>
          <a:xfrm>
            <a:off x="304800" y="222876"/>
            <a:ext cx="137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마무리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208F14-C690-6F01-C18D-8E7F0E4C0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744" y="2046514"/>
            <a:ext cx="65554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1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328</Words>
  <Application>Microsoft Office PowerPoint</Application>
  <PresentationFormat>화면 슬라이드 쇼(4:3)</PresentationFormat>
  <Paragraphs>61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목차</vt:lpstr>
      <vt:lpstr>시작하기 전에</vt:lpstr>
      <vt:lpstr>시작하기 전에</vt:lpstr>
      <vt:lpstr>컴퓨터 프로그램</vt:lpstr>
      <vt:lpstr>프로그래밍 언어</vt:lpstr>
      <vt:lpstr>프로그래밍 언어, 파이썬</vt:lpstr>
      <vt:lpstr>키워드로 정리하는 핵심 포인트</vt:lpstr>
      <vt:lpstr>확인문제(1)</vt:lpstr>
      <vt:lpstr>확인문제(2)</vt:lpstr>
      <vt:lpstr>확인문제(3)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HanbitMedia(K)</cp:lastModifiedBy>
  <cp:revision>18</cp:revision>
  <dcterms:created xsi:type="dcterms:W3CDTF">2019-06-04T09:17:40Z</dcterms:created>
  <dcterms:modified xsi:type="dcterms:W3CDTF">2022-08-08T23:02:55Z</dcterms:modified>
</cp:coreProperties>
</file>