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454612C-673A-4AA9-8D87-B9C82C6B8F8D}"/>
              </a:ext>
            </a:extLst>
          </p:cNvPr>
          <p:cNvSpPr txBox="1">
            <a:spLocks/>
          </p:cNvSpPr>
          <p:nvPr/>
        </p:nvSpPr>
        <p:spPr>
          <a:xfrm>
            <a:off x="597117" y="14789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4-2 </a:t>
            </a:r>
            <a:r>
              <a:rPr lang="ko-KR" altLang="en-US" sz="1600" dirty="0"/>
              <a:t>리눅스의 주요 디렉터리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34FBD-0FAA-4D60-AA12-95332580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" y="1913067"/>
            <a:ext cx="2775257" cy="45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맨 위에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루트 디렉터리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파일과 디렉터리의 부모를 찾아 올라가면 루트 디렉터리에 도달하게 됨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루트 디렉터리 아래에 디렉터리와 파일이 있는 계층 구조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트리 혹은 디렉터리 트리라고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루트를 뿌리라고 생각하고 그 아래에 파일이나 디렉터리를 잎이라고 생각하면 나무와 흡사하다는 것을 알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6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33014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있는 특정 파일을 ‘루트 디렉터리 아래의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아래의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bin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아래에 있는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perl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파일’이라고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표기하는 건 무척 비효율적임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디렉터리 사이에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슬래시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넣어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perl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표기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해당 파일에 대한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(path)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경로에서 디렉터리를 구분하기 위해 사용하는 문자로 리눅스에서는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윈도에서는 보통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84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33014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윈도와의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윈도도 리눅스와 비슷한 디렉터리 트리 구조를 가짐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윈도에서는 물리 디스크가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있다면 디렉터리 트리도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언제나 시스템 전체에 단 하나의 트리만 가지게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디스크가 여러 개 있을 때 루트 디렉터리의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어딘가에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해당 디스크의 디렉터리가 연결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디스크의 디렉터리를 연결하는 것을 마운트라 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12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D2DBE9-1FA7-406D-81BE-E307719AC81B}"/>
              </a:ext>
            </a:extLst>
          </p:cNvPr>
          <p:cNvSpPr txBox="1">
            <a:spLocks/>
          </p:cNvSpPr>
          <p:nvPr/>
        </p:nvSpPr>
        <p:spPr>
          <a:xfrm>
            <a:off x="597117" y="14789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4-3 </a:t>
            </a:r>
            <a:r>
              <a:rPr lang="ko-KR" altLang="en-US" sz="1600" dirty="0"/>
              <a:t>디스크가 여러 개 있어도 디렉터리 트리는 하나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507100-A29E-4FE4-98D1-CA9BE76E9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79265"/>
            <a:ext cx="6067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윈도와의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첫 번째 디스크가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마운트되었고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/var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두 번째 디스크가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마운트된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물리 디스크는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개이지만 디렉터리 트리는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윈도만 사용해 온 사람이 리눅스를 사용할 때 헷갈리기 쉬운 부분이니 주의하기 바람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10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디렉터리의 역할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리눅스의 주요 디렉터리를 골라 그 역할을 소개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구조는 배포판마다 다소 다름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대부분의 배포판에서 동일하게 볼 수 있는 대표적인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디렉커리만을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소개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58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디렉터리의 역할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FHS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(Filesystem Hierarchy Standard)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표준 사양을 따름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자세한 내용은 다음 웹 페이지에서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PDF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참고하면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6C169-191B-48DB-B768-D499FF6F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84" y="2806467"/>
            <a:ext cx="3038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3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디렉터리의 역할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 및 관리자가 사용하는 명령어의 실행 파일이 배치되어 있는 디렉터리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특히 시스템과 관련된 중요도가 높은 명령어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포함하고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디바이스 파일이 배치되어 있는 디렉터리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디바이스 파일이란 디스크나 키보드 등 하드웨어를 다루기 위한 특수 파일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 돌아가는 다양한 애플리케이션의 설정 파일이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아래에 배치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애플리케이션뿐만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리눅스 자체의 설정 파일도 이곳에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운영하고 관리할 때 무척 중요한 디렉터리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62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디렉터리의 역할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/home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사용자별로 할당되는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배치되는 디렉터리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디렉터리란 사용자별로 할당되는 개인용 디렉터리를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이름이 디렉터리 이름으로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사용자 이름이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라면 사용자의 홈 디렉터리는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/home/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사용자는 홈 디렉터리 안에서 자유롭게 파일이나 디렉터리를 작성해 작업할 수 있음</a:t>
            </a: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sbin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비슷하게 실행 파일을 포함하는 디렉터리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디렉터리에는 관리자용 명령어가 포함되어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소개한 시스템을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종료시키는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shutdown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이 안에 있음</a:t>
            </a:r>
          </a:p>
        </p:txBody>
      </p:sp>
    </p:spTree>
    <p:extLst>
      <p:ext uri="{BB962C8B-B14F-4D97-AF65-F5344CB8AC3E}">
        <p14:creationId xmlns:p14="http://schemas.microsoft.com/office/powerpoint/2010/main" val="305660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파일과 디렉터리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431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리눅스는 파일로 구성된다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리눅스의 디렉터리 구조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절대 경로와 상대 경로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디렉터리 이동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4.5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ls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4.6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명령어의 옵션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디렉터리의 역할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설치한 애플리케이션의 실행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라이브러리 등이 이 디렉터리에 포함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bin,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sbin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등이 있어 루트 디렉터리와 구조가 비슷함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/var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변화하는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(variable)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데이터를 저장하기 위한 디렉터리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애플리케이션 실행 중에 만들어진 데이터나 로그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메일 등이 이곳에 저장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/var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많은 파일이 기록되므로 용량이 부족해질 수도 있으니 시스템을 관리할 때 주의해야 함</a:t>
            </a:r>
          </a:p>
        </p:txBody>
      </p:sp>
    </p:spTree>
    <p:extLst>
      <p:ext uri="{BB962C8B-B14F-4D97-AF65-F5344CB8AC3E}">
        <p14:creationId xmlns:p14="http://schemas.microsoft.com/office/powerpoint/2010/main" val="221741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사용하다 보면 많은 디렉터리를 이동하면서 작업하게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위치한 디렉터리를 현재 디렉터리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영어로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current directory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working directory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책에서는 현재 디렉터리라고 부르겠음</a:t>
            </a:r>
          </a:p>
        </p:txBody>
      </p:sp>
    </p:spTree>
    <p:extLst>
      <p:ext uri="{BB962C8B-B14F-4D97-AF65-F5344CB8AC3E}">
        <p14:creationId xmlns:p14="http://schemas.microsoft.com/office/powerpoint/2010/main" val="269099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 로그인한 직후에는 사용자의 홈 디렉터리에서 시작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디렉터리를 표시하는 명령어인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확인해 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91D8A-8391-445F-A89F-0C7D2DB59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5" y="2548899"/>
            <a:ext cx="70866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1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사용자는 로그인 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/home/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디렉터리를 바꾸려면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파일을 다룰 때는 현재 디렉터리가 기준이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작업하기 전에 먼저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현재 디렉터리의 위치를 확인하는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그러면 엉뚱한 파일에 작업하는 실수를 줄일 수 있음</a:t>
            </a:r>
          </a:p>
        </p:txBody>
      </p:sp>
    </p:spTree>
    <p:extLst>
      <p:ext uri="{BB962C8B-B14F-4D97-AF65-F5344CB8AC3E}">
        <p14:creationId xmlns:p14="http://schemas.microsoft.com/office/powerpoint/2010/main" val="38219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절대 경로와 상대 경로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59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절대 경로와 상대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절대 경로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예로 들었던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perl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루트 디렉터리부터 해당 파일에 이르는 경로를 표시하는 것을 절대 경로라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절대 경로는 해당 파일의 위치를 명확하게 나타내지만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깊이가 깊으면 경로가 너무 길어진다는 문제가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시스템별로 절대 경로가 달라서 여러 시스템에서 사용하기에는 무리가 있음</a:t>
            </a:r>
          </a:p>
        </p:txBody>
      </p:sp>
    </p:spTree>
    <p:extLst>
      <p:ext uri="{BB962C8B-B14F-4D97-AF65-F5344CB8AC3E}">
        <p14:creationId xmlns:p14="http://schemas.microsoft.com/office/powerpoint/2010/main" val="156484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절대 경로와 상대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상대 경로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디렉터리의 위치를 기준으로 표기하는 경로를 상대 경로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BAC33-64DF-4400-812A-D01F1CA70092}"/>
              </a:ext>
            </a:extLst>
          </p:cNvPr>
          <p:cNvSpPr txBox="1">
            <a:spLocks/>
          </p:cNvSpPr>
          <p:nvPr/>
        </p:nvSpPr>
        <p:spPr>
          <a:xfrm>
            <a:off x="597117" y="22674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4-4 </a:t>
            </a:r>
            <a:r>
              <a:rPr lang="ko-KR" altLang="en-US" sz="1600" dirty="0"/>
              <a:t>절대 경로와 상대 경로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2562A6-A238-4048-A992-B0DB94A3A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" y="2736098"/>
            <a:ext cx="7077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1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절대 경로와 상대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상대 경로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그림에서 현재 디렉터리는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/home/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상대 경로를 사용한다면 현재 디렉터리 안에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간단히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지정하면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서브 디렉터리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file-1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work/file-1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지정하면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상대 경로를 사용할 때는 특수 디렉터리인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54117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절대 경로와 상대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상대 경로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디렉터리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뜻함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디렉터리에 있는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위치를 좀 더 명확하게 표기하기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./file-2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표기할 수 있음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..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부모 디렉터리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디렉터리의 위에 있는 디렉터리를 지정하기 위해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연속해서 사용하면 부모 디렉터리 위의 부모 디렉터리를 나타냄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가령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../../../../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디렉터리를 기준으로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위의 디렉터리를 뜻함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../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miyake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하면 부모 디렉터리 아래의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miyake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뜻함</a:t>
            </a:r>
          </a:p>
        </p:txBody>
      </p:sp>
    </p:spTree>
    <p:extLst>
      <p:ext uri="{BB962C8B-B14F-4D97-AF65-F5344CB8AC3E}">
        <p14:creationId xmlns:p14="http://schemas.microsoft.com/office/powerpoint/2010/main" val="2942650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디렉터리 이동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75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리눅스는 파일로 구성된다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0631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구조와 표기법을 알아봤으니 이제 디렉터리를 이동하는 실습을 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명령어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개를 사용할 것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1E2DCFE-B840-4E0B-BAA6-4D92942FE57F}"/>
              </a:ext>
            </a:extLst>
          </p:cNvPr>
          <p:cNvSpPr txBox="1">
            <a:spLocks/>
          </p:cNvSpPr>
          <p:nvPr/>
        </p:nvSpPr>
        <p:spPr>
          <a:xfrm>
            <a:off x="597117" y="275403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4-1 </a:t>
            </a:r>
            <a:r>
              <a:rPr lang="ko-KR" altLang="en-US" sz="1600" dirty="0"/>
              <a:t>디렉터리 이동과 확인 명령어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7AE86A-EC5A-4AB2-AC3C-8B7221B3D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7" y="3104059"/>
            <a:ext cx="3295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18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0631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현재 디렉터리를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4AA327-A9E4-4341-87FB-6D679D54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2342582"/>
            <a:ext cx="71056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0631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현재 디렉터리를 바꿀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디렉터리로 이동해 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E4B8C-BD8D-4520-80D8-3CDA00559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6" y="2544399"/>
            <a:ext cx="7124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07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0631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명령어 뒤에 지정한 디렉터리로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명령어 뒤에 스페이스로 구분하여 전달하는 문자열을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인자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따라 여러 개의 인자를 받거나 옵션을 지정하는 것이 가능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BD2FF17-D8C6-4EC5-8F1F-06B428D5D2F7}"/>
              </a:ext>
            </a:extLst>
          </p:cNvPr>
          <p:cNvSpPr txBox="1">
            <a:spLocks/>
          </p:cNvSpPr>
          <p:nvPr/>
        </p:nvSpPr>
        <p:spPr>
          <a:xfrm>
            <a:off x="597117" y="282953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4-5 </a:t>
            </a:r>
            <a:r>
              <a:rPr lang="ko-KR" altLang="en-US" sz="1600" dirty="0"/>
              <a:t>명령어와 커맨드 라인 인자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BA8A4F-0E10-4F94-8C84-6D8AADB26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8" y="3229894"/>
            <a:ext cx="2200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0631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실행했을 때 “현재 디렉터리가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변경되었습니다”와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같은 메시지는 출력되지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성공한 명령어에 대해 아무런 메시지도 출력하지 않는 것이 보통임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디렉터리로 이동한 것이 잘 수행되었는지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확인해 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8045B-B2FD-4073-9F06-AEF65485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31" y="3073779"/>
            <a:ext cx="7124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0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디렉터리에는 어떤 파일이 있는지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안의 파일 목록을 출력하는 명령어로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인자를 지정하지 않고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현재 디렉터리 안에 있는 파일 목록을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31D55-7F00-4183-ADCA-FAB0A2D73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18" y="3095057"/>
            <a:ext cx="7105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10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안에 있는 파일과 디렉터리가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서브 디렉터리인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9FA4A-DD6F-4C82-B71A-988E5263B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1" y="2576599"/>
            <a:ext cx="7086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1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상대 경로로 디렉터리를 지정하였음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절대 경로를 사용한다면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있으므로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/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/lib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입력하면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표기법을 사용해도 똑같이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/lib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8EDF0A-B264-4C3B-9438-71B5F13ED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1" y="2865190"/>
            <a:ext cx="7086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디렉터리와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디렉터리로 이동하기 위해서는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실행하거나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사용해서 한 단계 위로 이동하는 것이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763B4-50B0-446C-9E19-B207F069A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93" y="2542869"/>
            <a:ext cx="2381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5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 키를 눌러 자동 완성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 키를 통한 자동 완성 기능은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명령어뿐만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경로에도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/local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이동하는 경우를 생각해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/u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 입력하고       을 눌러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경로가 자동 완성되어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자동으로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0CA39-3108-4C24-89A9-A1853223E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85" y="2552438"/>
            <a:ext cx="352425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FDBFF-AACA-413B-A91F-AAC777FA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90" y="2835392"/>
            <a:ext cx="7086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파일로 구성된다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파일로 구성된다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정보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이를테면 문서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영상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등이 파일로 보존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윈도나 맥에서도 마찬가지니 쉽게 이해될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사용자의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시스템을 구성하는 장치조차도 파일로 다룸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하드 디스크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키보드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프린터 같은 입출력 장치를 전부 파일로 다룸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심지어 리눅스 커널도 파일이고 시스템 설정도 파일에 기록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모든 것을 파일로 다루기 때문에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조작 방법을 익히는 것이 중요함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 키를 눌러 자동 완성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 입력한 뒤       을 입력하면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/local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자동으로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채워짐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/local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이동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편리하게 경로를 완성할 수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78B0B6-59DC-41A5-B088-30351B17E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02" y="1990376"/>
            <a:ext cx="352425" cy="20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C81544-3220-41F4-80F5-41459E9D5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1" y="2314924"/>
            <a:ext cx="7086600" cy="1276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E7604-4EC6-4857-A550-CCA80AA58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68" y="3653556"/>
            <a:ext cx="419100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3C3876-153E-4DCC-A988-BD74F72B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46" y="3959554"/>
            <a:ext cx="3524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5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디렉터리는 자주 방문해야 하는 디렉터리인 만큼 쉽게 돌아갈 수 있는 방법이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아무런 인자를 쓰지 않은 채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홈 디렉터리로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355D3A-824A-4364-A431-8DA496688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9" y="2603209"/>
            <a:ext cx="7134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80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08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사용해도 홈 디렉터리로 이동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라인에서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셸에 의해 사용자의 홈 디렉터리 경로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/home/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치환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이러한 기능을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확장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3C72E7-1193-4C9B-8CAF-6FA3F8D94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6" y="2278223"/>
            <a:ext cx="71342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8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확장을 사용하면 다음과 같이 홈 디렉터리의 서브 디렉터리로 바로 이동할 수도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FCAF41-D5B9-436B-8DA4-DFD0789E7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25" y="2488647"/>
            <a:ext cx="1476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8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4.5 ls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2434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리눅스의 가장 기본이 되는 명령어로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파일이나 디렉터리의 목록을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인자를 지정하지 않으면 현재 디렉터리의 파일과 디렉터리를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인자로 디렉터리의 경로를 지정하면 해당 디렉터리 안의 파일과 디렉터리를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B80C7-A7AD-4B5E-A17B-AC130CC11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12" y="2881225"/>
            <a:ext cx="7134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9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인자로 파일을 지정하면 해당 경로를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50C26-AB02-41FE-8330-2AB33E306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5" y="2295131"/>
            <a:ext cx="7086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0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인자로 여러 경로를 지정할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경로에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파일과 디렉터리가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993450-842F-436D-A451-E09E989F2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66" y="2563405"/>
            <a:ext cx="7105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0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다음과 같이 파일이 하나도 없으면 아무것도 출력하지 않은 채 실행을 종료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현재 디렉터리에 파일이 없는 경우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B561C-0A54-40BF-9B86-D95FE2BD0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96" y="2560783"/>
            <a:ext cx="409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07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인자로 여러 파일을 지정할 때 일일이 모든 파일을 타이핑하는 것은 번거로운 일임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 확장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기능으로 파일 이름의 패턴을 지정할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 확장은 와일드카드 확장 혹은 파일 이름 글로브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(glob)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라고도 불리우며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애스터리스크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?(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물음표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81CE2F-987B-4863-B67D-411AF88A0B85}"/>
              </a:ext>
            </a:extLst>
          </p:cNvPr>
          <p:cNvSpPr txBox="1">
            <a:spLocks/>
          </p:cNvSpPr>
          <p:nvPr/>
        </p:nvSpPr>
        <p:spPr>
          <a:xfrm>
            <a:off x="597117" y="327414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4-2 </a:t>
            </a:r>
            <a:r>
              <a:rPr lang="ko-KR" altLang="en-US" sz="1600" dirty="0"/>
              <a:t>경로 확장에서 사용하는 기호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5F798A-A495-463F-A106-653C0B563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607399"/>
            <a:ext cx="28384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2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파일로 구성된다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개수가 많아지면 종류별로 분류하는 것이 좋음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개의 파일을 담아서 정리할 수 있는 것이 디렉터리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윈도나 맥의 폴더 개념과 동일함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36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*는 특히 많이 사용되는 기호로 임의의 문자열을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파일에서는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지정하면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파일 목록을 출력하는 코드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특정 확장자의 파일 목록을 지정할 때도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확장자를 가지는 파일을 지정하고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확장자가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.html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파일 목록을 출력하는 코드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A2F05-4F36-408A-A839-06731978D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0" y="2801836"/>
            <a:ext cx="80962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777474-05A7-42EC-9ED4-4B46FB863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07" y="3923865"/>
            <a:ext cx="10191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*와 비슷하지만 임의의 한 문자만을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길이가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개인 글자를 의미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DC595-4EF6-40BE-87A8-7A0236713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07" y="2564310"/>
            <a:ext cx="7105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2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소개한 경로 확장은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기능이 아니라 셸의 기능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셸은 명령어에 인자를 전달하기 전에 경로 확장을 수행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통한 패턴 지정은 다른 명령어를 사용할 때도 사용할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231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비롯해서 많은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-(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하이픈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시작하는 옵션을 지정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커맨드 라인 옵션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그냥 옵션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 부름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기본 동작과 다르게 동작하게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414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붙이면 파일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파일의 속성과 상세 정보까지 함께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3657BB-EEB8-4D65-BB1C-8491C8FAE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57" y="2485063"/>
            <a:ext cx="6962490" cy="40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2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385CC-5AB4-440A-BB01-91AA6E6A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05" y="2006367"/>
            <a:ext cx="6995576" cy="45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표시되는 정보는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B94DE8-4225-4753-8F95-10E52EA02F44}"/>
              </a:ext>
            </a:extLst>
          </p:cNvPr>
          <p:cNvSpPr txBox="1">
            <a:spLocks/>
          </p:cNvSpPr>
          <p:nvPr/>
        </p:nvSpPr>
        <p:spPr>
          <a:xfrm>
            <a:off x="597117" y="228424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4-6 ls </a:t>
            </a:r>
            <a:r>
              <a:rPr lang="ko-KR" altLang="en-US" sz="1600" dirty="0"/>
              <a:t>명령어로 출력되는 파일의 상세 정보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B820B-05A9-46AB-A0F6-2BDF81D09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1" y="2707700"/>
            <a:ext cx="6134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3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외에 자주 사용하는 옵션으로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지정하면 숨겨진 파일도 함께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A5802-59C1-4429-BA85-D609CB025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2544442"/>
            <a:ext cx="7096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95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기본적으로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파일을 숨긴 파일이라고 판단하고 출력하지 않음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숨겨진 파일도 출력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붙이면 파일 이름 뒤에 파일의 종류를 의미하는 기호를 추가해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C7050C-DE63-45FB-81F0-325C10DEF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52" y="2819431"/>
            <a:ext cx="7124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4.5 ls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옵션도 자주 사용되는 옵션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 뒤에 붙는 기호는 다음과 같은 의미를 가짐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A34B63-342D-43ED-8FE8-096CD4DF9466}"/>
              </a:ext>
            </a:extLst>
          </p:cNvPr>
          <p:cNvSpPr txBox="1">
            <a:spLocks/>
          </p:cNvSpPr>
          <p:nvPr/>
        </p:nvSpPr>
        <p:spPr>
          <a:xfrm>
            <a:off x="597117" y="256108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4-3 -F </a:t>
            </a:r>
            <a:r>
              <a:rPr lang="ko-KR" altLang="en-US" sz="1600" dirty="0"/>
              <a:t>옵션으로 표시되는 파일의 종류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35F46-DB99-49CC-A2FF-155F10A90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2919503"/>
            <a:ext cx="3867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파일로 구성된다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CFE6B3-A12F-442B-8908-0F71B8E194CD}"/>
              </a:ext>
            </a:extLst>
          </p:cNvPr>
          <p:cNvSpPr txBox="1">
            <a:spLocks/>
          </p:cNvSpPr>
          <p:nvPr/>
        </p:nvSpPr>
        <p:spPr>
          <a:xfrm>
            <a:off x="597117" y="14789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4-1 </a:t>
            </a:r>
            <a:r>
              <a:rPr lang="ko-KR" altLang="en-US" sz="1600" dirty="0"/>
              <a:t>디렉터리와 파일의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E9B8E9-E2E8-4554-AB71-099F3F4E2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" y="1879265"/>
            <a:ext cx="45148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4.6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명령어의 옵션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87735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명령어별로 옵션을 지정하는 규칙은 모두 다 다름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매뉴얼을 읽어 보는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리눅스 명령어가 비슷한 규칙으로 옵션을 지정할 수 있게 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경우에는 여기서 소개하는 방법을 따르면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6327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7610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지정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살펴본 예와 같이 옵션을 지정할 때는 명령어 뒤에 스페이스로 구분하여 지정함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지정하는 경우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두 개 이상 지정할 때는 하나의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묶어서 지정해도 되고 별도로 지정해도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지정하는 두 가지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방법 모두 동일하게 동작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A302BE-7579-4217-B791-96159173D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66" y="2535660"/>
            <a:ext cx="466725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551913-6358-45F0-B9F3-06D027F63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66" y="3657275"/>
            <a:ext cx="742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6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7610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지정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인자도 지정하고 옵션도 지정하는 경우가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먼저 옵션을 쓰고 뒤에 인자를 작성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루트 디렉터리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인자로 지정하고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7265B-6BC1-4815-B6F8-51EB61032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7" y="2833382"/>
            <a:ext cx="7086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7610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옵션의 인자를 지정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옵션에 대한 인자 값을 지정하는 경우도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-w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지정한 값에 맞게 문자 간격을 맞춰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73E54-86C7-4295-8A09-9268CE9A0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7" y="2558161"/>
            <a:ext cx="7086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993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7610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옵션의 인자를 지정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예서는 문자를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개씩 출력하도록 지정하였음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인자가 아니라 옵션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인자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옵션의 인자를 지정할 때는 스페이스를 생략할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두 명령의 결과는 동일함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67B74F-9773-4CA5-80B7-613C5B2BA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64" y="3135997"/>
            <a:ext cx="762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61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7610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롱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일반적인 옵션은 ‘하이픈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영숫자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문자’의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형식이지만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하이픈 두 개로 시작하는 옵션 형식도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--quote-name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옵션이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옵션을 사용하면 파일 이름을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"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묶어서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6D90E-D7F5-4E4E-A1DF-BD88E083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2" y="3078347"/>
            <a:ext cx="71056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03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7610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롱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형식은 긴 이름의 옵션을 사용해서 롱 옵션이라 부름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롱 옵션에서는 다른 옵션과 혼동될 여지가 없으면 뒷부분을 생략하는 것이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--quote-name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롱 옵션은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--quote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줄여도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3DC41F-FAB8-4BF2-9C90-AAC4C22CB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12" y="2827003"/>
            <a:ext cx="8191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0898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롱 옵션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롱 옵션은 그 뜻이 명확하기 때문에 한 문자로 구성된 옵션에 대해 롱 옵션도 함께 제공하는 경우가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앞서 살펴본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-w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옵션의 롱 옵션은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--width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인자의 롱 옵션은 옵션과 인자 사이에 공백을 주거나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=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두 방식은 동일한 옵션을 지정한 것이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10A5A-5E48-4B9D-978B-74F1B2FF5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28" y="3361002"/>
            <a:ext cx="1181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6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파일로 구성된다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report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디렉터리 안에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orange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디렉터리가 있고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apple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data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디렉터리가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안에 있는 디렉터리를 서브 디렉터리 혹은 자식 디렉터리라고 부름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반대로 어떤 디렉터리 위에 있는 디렉터리를 부모 디렉터리라고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4-1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apple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부모 디렉터리가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report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디렉터리이며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data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디렉터리는 자식 디렉터리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91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리눅스의 디렉터리 구조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90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디렉터리 구조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그림은 일반적인 리눅스의 디렉터리 구조를 표현한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많은 디렉터리가 있겠지만 중요한 것만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93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1599</TotalTime>
  <Words>2332</Words>
  <Application>Microsoft Office PowerPoint</Application>
  <PresentationFormat>화면 슬라이드 쇼(4:3)</PresentationFormat>
  <Paragraphs>356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283</cp:revision>
  <dcterms:created xsi:type="dcterms:W3CDTF">2021-12-20T02:06:08Z</dcterms:created>
  <dcterms:modified xsi:type="dcterms:W3CDTF">2021-12-23T03:29:16Z</dcterms:modified>
</cp:coreProperties>
</file>