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4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93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00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69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93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34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0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71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13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68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95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6048A-8167-47BA-9BC5-F60332B19D2D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77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>
            <a:extLst>
              <a:ext uri="{FF2B5EF4-FFF2-40B4-BE49-F238E27FC236}">
                <a16:creationId xmlns:a16="http://schemas.microsoft.com/office/drawing/2014/main" id="{4563CCEE-BDDF-438B-B910-0E157DF9260B}"/>
              </a:ext>
            </a:extLst>
          </p:cNvPr>
          <p:cNvSpPr txBox="1">
            <a:spLocks/>
          </p:cNvSpPr>
          <p:nvPr/>
        </p:nvSpPr>
        <p:spPr>
          <a:xfrm>
            <a:off x="0" y="2309968"/>
            <a:ext cx="9144000" cy="1464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80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모두의 리눅스</a:t>
            </a:r>
            <a:endParaRPr lang="ko-KR" altLang="ko-KR" sz="8000" dirty="0">
              <a:solidFill>
                <a:schemeClr val="tx1">
                  <a:lumMod val="50000"/>
                </a:schemeClr>
              </a:solidFill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981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41877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어떤 셸의 셸 스크립트를 작성할 것인가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긴 역사를 가졌지만 그만큼 오래전에 설계되어서 기능이 다소 적음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예전부터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기반으로 한 셸 스크립트가 많이 작성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모든 리눅스에는 기본적으로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설치되어 있으니 호환성과 이식성이 중요하다면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보다는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기반으로 스크립트를 작성하는 것이 좋음</a:t>
            </a:r>
          </a:p>
        </p:txBody>
      </p:sp>
    </p:spTree>
    <p:extLst>
      <p:ext uri="{BB962C8B-B14F-4D97-AF65-F5344CB8AC3E}">
        <p14:creationId xmlns:p14="http://schemas.microsoft.com/office/powerpoint/2010/main" val="3012653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41877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어떤 셸의 셸 스크립트를 작성할 것인가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요즘에는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보다는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사용하는 것이 좋다는 의견이 대세를 이루고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책에서도 </a:t>
            </a:r>
            <a:r>
              <a:rPr lang="en-US" altLang="ko-KR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아닌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기반으로 한 셸 스크립트를 소개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 이유는 다음 두 가지가 있음</a:t>
            </a:r>
          </a:p>
        </p:txBody>
      </p:sp>
    </p:spTree>
    <p:extLst>
      <p:ext uri="{BB962C8B-B14F-4D97-AF65-F5344CB8AC3E}">
        <p14:creationId xmlns:p14="http://schemas.microsoft.com/office/powerpoint/2010/main" val="1999830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495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어떤 셸의 셸 스크립트를 작성할 것인가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셸 스크립트를 작성해도 호환성의 문제는 여전하다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CentOS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같은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레드햇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계열의 배포판에서는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별명으로 사용되고 있음</a:t>
            </a: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실체가 같음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실행하면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모드로 동작하여 동작이 조금 변함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우분투와 같은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데비안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계열에서는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셸을 사용하고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즉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실체가 배포판에 따라 다르고 동작도 다름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CentOS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용 셸 스크립트를 작성했지만 실제로는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기능을 사용하는 경우도 쉽게 발생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상용 시스템인 솔라리스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(Solaris)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리눅스의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미묘한 차이가 있음</a:t>
            </a:r>
          </a:p>
        </p:txBody>
      </p:sp>
    </p:spTree>
    <p:extLst>
      <p:ext uri="{BB962C8B-B14F-4D97-AF65-F5344CB8AC3E}">
        <p14:creationId xmlns:p14="http://schemas.microsoft.com/office/powerpoint/2010/main" val="1572250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495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어떤 셸의 셸 스크립트를 작성할 것인가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이에 반해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GNU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프로젝트에 의한 구현체밖에 없음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어떤 운영 체제에서도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동일하게 동작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최근의 리눅스에서는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거의 기본으로 설치</a:t>
            </a:r>
          </a:p>
          <a:p>
            <a:pPr lvl="1"/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스크립트의 호환성과 이식성이 무척 높다고 볼 수 있음</a:t>
            </a:r>
          </a:p>
        </p:txBody>
      </p:sp>
    </p:spTree>
    <p:extLst>
      <p:ext uri="{BB962C8B-B14F-4D97-AF65-F5344CB8AC3E}">
        <p14:creationId xmlns:p14="http://schemas.microsoft.com/office/powerpoint/2010/main" val="1988609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495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어떤 셸의 셸 스크립트를 작성할 것인가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에는 셸 스크립트를 위한 풍부한 기능이 포함되어 있다</a:t>
            </a: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오래전에 만들어져서 최신 셸에 탑재된 많은 기능이 포함되어 있지 않음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더하는 간단한 계산도 외부 명령어인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expr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스크립트를 작성할 때도 불편할 뿐만 아니라 동작 속도도 느림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산술 연산을 지원하여 외부 명령어를 사용하지 않고도 계산할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내부의 기능이기 때문에 실행 속도도 좀 더 빠름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이점을 생각하면 생산성이 떨어지는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보다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선택하는 것이 합리적임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226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15.3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셸 스크립트 작성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91961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495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작성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스크립트는 실행하고 싶은 명령어를 입력한 텍스트 파일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같은 텍스트 에디터로 입력하면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첫 셸 스크립트에 다음과 같이 단순한 커맨드 라인을 입력해 보자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먼저 다음 명령어를 실행해 보자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B71738-E4FE-48A7-8C9C-45FDFD778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75" y="3158805"/>
            <a:ext cx="71247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07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495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작성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 사용된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du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명령어는 디렉터리 안의 파일 사용량을 출력하는 명령어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~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지정하여 홈 디렉터리의 사용량을 출력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du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명령어는 모든 서브 디렉터리의 사용량도 출력하지만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여기서는 홈 디렉터리 전체의 사용량만 출력하기 위해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tail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사용해 마지막 한 행만 출력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8983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495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작성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이제 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실행하여 신규 파일을 만듦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스크립트의 이름은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homesize.sh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라고 하겠음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확장자인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붙이지 않아도 동작하지만 파일 이름만 봐도 셸 스크립트인 것을 알 수 있게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확장자를 붙이는 것이 좋음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31751D-30CF-4118-AE07-DEE5182AC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683" y="2567075"/>
            <a:ext cx="71437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82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495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작성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작동하면 다음 두 행을 입력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#!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시작하는 첫 번째 행을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셔뱅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(shebang)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이라고 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A9C6EA-07A2-45A1-8EE3-CFA0F478D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970" y="2271931"/>
            <a:ext cx="71151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8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88E121B-0DA1-45AA-AC04-4428FC2A2DA4}"/>
              </a:ext>
            </a:extLst>
          </p:cNvPr>
          <p:cNvSpPr txBox="1">
            <a:spLocks/>
          </p:cNvSpPr>
          <p:nvPr/>
        </p:nvSpPr>
        <p:spPr>
          <a:xfrm>
            <a:off x="424296" y="921114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15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AC00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셸 스크립트 작성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E8C015-216A-4E74-81A3-D5B1D87D27FE}"/>
              </a:ext>
            </a:extLst>
          </p:cNvPr>
          <p:cNvSpPr/>
          <p:nvPr/>
        </p:nvSpPr>
        <p:spPr>
          <a:xfrm>
            <a:off x="2159892" y="1777407"/>
            <a:ext cx="5306309" cy="308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15.1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셸 스크립트란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15.2</a:t>
            </a:r>
            <a:r>
              <a:rPr lang="en-US" altLang="ko-KR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셸 선택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15.3</a:t>
            </a:r>
            <a:r>
              <a:rPr lang="en-US" altLang="ko-KR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셸 스크립트 작성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15.4</a:t>
            </a:r>
            <a:r>
              <a:rPr lang="en-US" altLang="ko-KR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셸 스크립트 실행 형식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15.5</a:t>
            </a:r>
            <a:r>
              <a:rPr lang="en-US" altLang="ko-KR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셸 스크립트 배치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776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495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작성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두 번째 행이 실제 실행될 커맨드 라인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이렇게 실행하고 싶은 명령어를 그대로 입력하면 셀 스크립트가 되는 것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저장하고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종료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해당 파일에 실행 권한을 부여해야 함</a:t>
            </a: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chmod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+x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지정해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실행 권한을 부여함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B43D1C-CD15-40AE-B64A-09AD7B283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056" y="3440828"/>
            <a:ext cx="71342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35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495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작성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셸 스크립트를 실행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이름 앞에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./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붙이는 것을 잊지 말자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현재 디렉터리를 의미하므로 ‘현재 디렉터리에 있는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homesize.sh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실행’하도록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셸에게 알려야 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3CF034-CCD4-4EF5-BE3A-1780F49F8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208" y="2270926"/>
            <a:ext cx="71247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95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15.4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셸 스크립트 실행 형식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36349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실행 형식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48953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실행 형식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앞서 셸 스크립트를 만들 때 파일의 상단에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#!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시작하는 행이 하나 있었는데 이를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셔뱅이라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셔뱅의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의미를 제대로 이해하지 못하면 특정 환경에서 셸 스크립트가 동작하지 않을 수도 있으니 확실히 알아 두어야 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708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실행 형식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495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셔뱅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리눅스에서 파일을 실행할 때는 셸에서 파일 이름을 지정하면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스크립트에서는 다음과 같았음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이때 셸의 실행 명령을 전달받은 리눅스 커널은 먼저 파일의 첫 부분을 확인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#!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있으면 그 뒤에 적힌 명령어를 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2E7AA2-D108-4F1E-8F86-277F00476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97" y="2533606"/>
            <a:ext cx="11620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87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실행 형식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C7372CA-F5D3-46AD-9339-0FB1741F558D}"/>
              </a:ext>
            </a:extLst>
          </p:cNvPr>
          <p:cNvSpPr txBox="1">
            <a:spLocks/>
          </p:cNvSpPr>
          <p:nvPr/>
        </p:nvSpPr>
        <p:spPr>
          <a:xfrm>
            <a:off x="597117" y="151407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15-2 </a:t>
            </a:r>
            <a:r>
              <a:rPr lang="ko-KR" altLang="en-US" sz="1600" dirty="0" err="1"/>
              <a:t>셔뱅이란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1AB896-06A4-485C-B3CE-F3DE3EF87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1914440"/>
            <a:ext cx="46767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31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실행 형식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495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셔뱅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즉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#!/bin/bash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란 이 셸 스크립트는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/bin/bash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사용한다고 명시적으로 선언한 것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이것이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셔뱅의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역할</a:t>
            </a:r>
          </a:p>
          <a:p>
            <a:pPr lvl="1"/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셔뱅이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적혀진 셸 스크립트는 실제로 다음 그림과 같이 리눅스 커널이 확장되는 것</a:t>
            </a:r>
          </a:p>
        </p:txBody>
      </p:sp>
    </p:spTree>
    <p:extLst>
      <p:ext uri="{BB962C8B-B14F-4D97-AF65-F5344CB8AC3E}">
        <p14:creationId xmlns:p14="http://schemas.microsoft.com/office/powerpoint/2010/main" val="3431540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실행 형식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C7372CA-F5D3-46AD-9339-0FB1741F558D}"/>
              </a:ext>
            </a:extLst>
          </p:cNvPr>
          <p:cNvSpPr txBox="1">
            <a:spLocks/>
          </p:cNvSpPr>
          <p:nvPr/>
        </p:nvSpPr>
        <p:spPr>
          <a:xfrm>
            <a:off x="597117" y="151407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15-3 </a:t>
            </a:r>
            <a:r>
              <a:rPr lang="ko-KR" altLang="en-US" sz="1600" dirty="0" err="1"/>
              <a:t>셔뱅이</a:t>
            </a:r>
            <a:r>
              <a:rPr lang="ko-KR" altLang="en-US" sz="1600" dirty="0"/>
              <a:t> 적힌 셸 스크립트 실행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56691E-7928-4E5D-B6F3-FB17D65C5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33" y="1914440"/>
            <a:ext cx="58197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4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실행 형식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495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셔뱅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/bin/bash scriptfile.sh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같이 실행하면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script.sh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적힌 명령어가 차례로 실행</a:t>
            </a:r>
          </a:p>
          <a:p>
            <a:pPr lvl="1"/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셔뱅을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입력하면 셸 스크립트를 실행할 때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/bin/bash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입력하지 않아도 되고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또한 사용중인 셸이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배시가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아니어도 자동으로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/bin/bash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스크립트를 실행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셸에서는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#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 시작하는 행을 주석으로 간주함</a:t>
            </a:r>
          </a:p>
          <a:p>
            <a:pPr lvl="1"/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셔뱅도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주석으로 간주됨</a:t>
            </a:r>
          </a:p>
        </p:txBody>
      </p:sp>
    </p:spTree>
    <p:extLst>
      <p:ext uri="{BB962C8B-B14F-4D97-AF65-F5344CB8AC3E}">
        <p14:creationId xmlns:p14="http://schemas.microsoft.com/office/powerpoint/2010/main" val="7196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실행 형식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495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source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파일에서 명령어를 읽어서 실행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스크립트를 실행하는 또 다른 방법으로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source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사용하는 것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이는 위에서 살펴본 방법과 다소 다름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 차이를 알아보기 위해 다음과 같이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셔뱅을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사용하지 않은 셸 스크립트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homesizenoshebang.sh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준비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683FF3-6ED1-4C93-9C82-DDF86E1F2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986" y="3046677"/>
            <a:ext cx="71247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9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15.1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셸 스크립트란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17257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실행 형식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495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source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파일에서 명령어를 읽어서 실행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셔뱅을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사용하지 않은 셸 스크립트를 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source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실행할 수 있음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CEA7F2-6926-40B9-A850-4CDE1B706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28" y="2331921"/>
            <a:ext cx="70675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3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실행 형식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495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source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파일에서 명령어를 읽어서 실행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source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명령어는 지정한 파일 안의 커맨드 라인을 마치 셸에서 직접 입력한 것과 동일하게 실행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9FB2385-35D4-4AC2-B98A-7FF25167A6C3}"/>
              </a:ext>
            </a:extLst>
          </p:cNvPr>
          <p:cNvSpPr txBox="1">
            <a:spLocks/>
          </p:cNvSpPr>
          <p:nvPr/>
        </p:nvSpPr>
        <p:spPr>
          <a:xfrm>
            <a:off x="597117" y="250398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15-4 source </a:t>
            </a:r>
            <a:r>
              <a:rPr lang="ko-KR" altLang="en-US" sz="1600" dirty="0"/>
              <a:t>명령어로 셸 스크립트 실행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67E389-06F3-48C5-9C63-5BD95A519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73" y="2862397"/>
            <a:ext cx="5887573" cy="360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673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실행 형식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495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source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파일에서 명령어를 읽어서 실행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source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사용하면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셔뱅으로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지정한 셸이 아니라 언제나 현재 셸이 사용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직접 실행하는 것이 아니기 때문에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파일에 실행 권한을 부여할 필요가 없음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참고로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source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명령어와 동일하게 동작하는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명령어가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배시에서는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source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명령어와 완전히 동일하게 동작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150B8E-9473-4D33-A735-B31619CC4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511" y="3128875"/>
            <a:ext cx="71056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08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실행 형식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495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source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파일에서 명령어를 읽어서 실행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역사가 오래된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source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대신에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명령어가 사용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일부 사용자는 여전히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선호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사용하다 보면 실수하기 쉽기 때문에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source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사용하는 것이 좋음</a:t>
            </a:r>
          </a:p>
        </p:txBody>
      </p:sp>
    </p:spTree>
    <p:extLst>
      <p:ext uri="{BB962C8B-B14F-4D97-AF65-F5344CB8AC3E}">
        <p14:creationId xmlns:p14="http://schemas.microsoft.com/office/powerpoint/2010/main" val="2655516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실행 형식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495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실행 방법에 의한 차이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지금까지 셸 스크립트를 실행하는 세 가지 방법을 알아봤음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ko-KR" altLang="en-US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1 |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이름만으로 실행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endParaRPr lang="ko-KR" altLang="en-US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2 |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셸의 인자로 지정하여 실행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endParaRPr lang="ko-KR" altLang="en-US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3 |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source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사용하여 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8B9F43-ABCA-4CA4-A4A0-EDD8BD0D8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12" y="2872574"/>
            <a:ext cx="1162050" cy="257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483A6E-6A0F-45CA-9564-B9539237DC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12" y="3761808"/>
            <a:ext cx="2295525" cy="247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CD84C25-AA62-4533-9F06-6EEBFAF833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945" y="4536960"/>
            <a:ext cx="26955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13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실행 형식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495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실행 방법에 의한 차이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번의 경우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셔뱅을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기재해야 한다는 점만 빼고는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번과 거의 동일하게 동작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번의 경우 다른 방법과 동작상의 차이점이 있음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source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사용하면 현재 셸을 기준으로 파일에 기재된 커맨드 라인이 실행</a:t>
            </a: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현재 설정된 셸 환경에 영향을 받음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현재 셸에 설정한 별명을 셸 스크립트 안에서도 사용할 수 있음</a:t>
            </a:r>
          </a:p>
        </p:txBody>
      </p:sp>
    </p:spTree>
    <p:extLst>
      <p:ext uri="{BB962C8B-B14F-4D97-AF65-F5344CB8AC3E}">
        <p14:creationId xmlns:p14="http://schemas.microsoft.com/office/powerpoint/2010/main" val="9595207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실행 형식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495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실행 방법에 의한 차이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차이점에 대해 직접 실습하며 살펴보자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먼저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lsalf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명령어를 실행하는 셸 스크립트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test1.sh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준비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2EA625-A2AC-4E4E-9536-8ED0A5BBF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526" y="2568866"/>
            <a:ext cx="71151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729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실행 형식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495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실행 방법에 의한 차이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현재 셸에서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lsalf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별명을 등록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FE9163-F2B2-4293-B887-CEE642AC3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89" y="2275951"/>
            <a:ext cx="71056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78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실행 형식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2348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실행 방법에 의한 차이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상태에서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source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사용한 방법과 사용하지 않는 방법으로 각각 셸 스크립트를 실행해 보자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4BE4587-C16B-4230-BA87-0A1DBEDBF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98" y="2510536"/>
            <a:ext cx="70770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493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실행 형식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69926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실행 방법에 의한 차이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 결과를 보면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source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명령어로는 문제없이 실행되었지만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이름으로 실행하면 에러가 발생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2CC299-FD54-4DD0-8D4D-0D6F02A81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248" y="2091611"/>
            <a:ext cx="70770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87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98448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스크립트란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리눅스를 사용하다 보면 일련의 명령어를 반복적으로 실행해야 할 때가 상당히 많음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그때마다 길고 복잡한 커맨드 라인을 손으로 입력하는 것은 무척 번거로운 일임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이때 실행할 명령어를 미리 파일에 입력해 놓고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해당 파일을 셸이 실행하도록 할 수 있음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9B72D2C-35A6-49FD-8B9A-3899C2FED607}"/>
              </a:ext>
            </a:extLst>
          </p:cNvPr>
          <p:cNvSpPr txBox="1">
            <a:spLocks/>
          </p:cNvSpPr>
          <p:nvPr/>
        </p:nvSpPr>
        <p:spPr>
          <a:xfrm>
            <a:off x="597117" y="286470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15-1 </a:t>
            </a:r>
            <a:r>
              <a:rPr lang="ko-KR" altLang="en-US" sz="1600" dirty="0"/>
              <a:t>셸 스크립트란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B33FB0-18A0-4D56-9A6F-17B69972F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3315403"/>
            <a:ext cx="62293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5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실행 형식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2348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실행 방법에 의한 차이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source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사용한 경우에는 현재 셸에서 실행되었지만 파일 이름으로 실행한 경우는 서브 셸에서 실행되었기 때문임</a:t>
            </a: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서브 셸이란 현재 셸에서 새롭게 실행된 자식 </a:t>
            </a:r>
            <a:r>
              <a:rPr lang="ko-KR" altLang="en-US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프로세스로서의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셸을 의미</a:t>
            </a:r>
          </a:p>
        </p:txBody>
      </p:sp>
    </p:spTree>
    <p:extLst>
      <p:ext uri="{BB962C8B-B14F-4D97-AF65-F5344CB8AC3E}">
        <p14:creationId xmlns:p14="http://schemas.microsoft.com/office/powerpoint/2010/main" val="20444269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실행 형식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388EC5F-192D-40A1-A1FD-03CA01B50126}"/>
              </a:ext>
            </a:extLst>
          </p:cNvPr>
          <p:cNvSpPr txBox="1">
            <a:spLocks/>
          </p:cNvSpPr>
          <p:nvPr/>
        </p:nvSpPr>
        <p:spPr>
          <a:xfrm>
            <a:off x="597117" y="151407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15-5 </a:t>
            </a:r>
            <a:r>
              <a:rPr lang="ko-KR" altLang="en-US" sz="1600" dirty="0"/>
              <a:t>서브 셸에서 셸 스크립트 실행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72A3CB-672D-4A85-9641-8C7943148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11" y="1871148"/>
            <a:ext cx="6228650" cy="464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168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실행 형식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2348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실행 방법에 의한 차이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앞선 예에서는 새로운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서브 셸로써 기동한 뒤 셸 스크립트가 실행된 것</a:t>
            </a: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서브 셸은 원래의 셸과는 별개의 셸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이기 때문에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장에서 소개한 환경 변수는 사용할 수 있지만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별명은 사용할 수 없음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에러가 발생한 것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2144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실행 형식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2348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실행 방법에 의한 차이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source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명령어는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현재 셸에 영향을 주기 때문에 주의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다음과 같이 별명을 설정하는 셸 스크립트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alias_set.sh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실행해 보자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F957BC-13E2-4DC1-B6FF-A0C9D4425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23" y="2543700"/>
            <a:ext cx="70675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718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실행 형식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2348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실행 방법에 의한 차이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터미널을 껐다 다시 켜고 다음처럼 실습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결과를 보면 셸 스크립트 내에서 설정한 별명이 셸 스크립트가 끝난 뒤에도 남아 있음을 알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source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명령어가 현재 셸에서 실행되기 때문임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13E708-AD38-447F-A896-E60D4BEDC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426" y="3111180"/>
            <a:ext cx="71342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420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실행 형식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2348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실행 방법에 의한 차이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237330-FBC5-4430-B471-9F1115C74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087" y="1996536"/>
            <a:ext cx="71151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738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실행 형식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2348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실행 방법에 의한 차이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파일 이름을 지정하여 실행하면 셸 스크립트 내에서 설정한 별명이 현재 셸에 반영되지 않음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마찬가지로 터미널을 껐다 다시 시작하고 실행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셀 스크립트를 실행하는 방식에 따라 동작이 달라지므로 실행 방법의 차이점을 명확히 이해하고 적절한 방법을 선택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2CAB79-8F7F-4D46-AF3B-E5494317A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087" y="2803789"/>
            <a:ext cx="71532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1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실행 형식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8315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실행 방법에 의한 차이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source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 사용 예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일반적으로 셸 스크립트를 실행할 때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source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사용하지 말고 파일 이름으로 실행하는 것이 좋음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 이유는 다음과 같음</a:t>
            </a:r>
          </a:p>
          <a:p>
            <a:pPr lvl="1"/>
            <a:endParaRPr lang="ko-KR" altLang="en-US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셔뱅에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지정한 셸에서 실행되기 때문에 현재 사용자가 사용하는 셸에 영향을 받지  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않음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source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사용하면 현재 셸의 환경에 따라 실행이 안 되기도 하고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현재 셸의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변숫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값이나 별명을 바꿀 수도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이러한 이유로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source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보다는 파일 이름으로 셸 스크립트를 실행하는 것이 좋음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CA189A-2E52-40AC-90CA-D401B1281F51}"/>
              </a:ext>
            </a:extLst>
          </p:cNvPr>
          <p:cNvSpPr/>
          <p:nvPr/>
        </p:nvSpPr>
        <p:spPr>
          <a:xfrm>
            <a:off x="1359017" y="3397543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8370D9-4268-4327-B56E-BFE75B3C8AE4}"/>
              </a:ext>
            </a:extLst>
          </p:cNvPr>
          <p:cNvSpPr/>
          <p:nvPr/>
        </p:nvSpPr>
        <p:spPr>
          <a:xfrm>
            <a:off x="1360415" y="3977782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5650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실행 형식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8315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실행 방법에 의한 차이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source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명령어가 유용한 경우도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가장 대표적인 예를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배시의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설정 파일인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~/.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bashrc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 볼 수 있음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~/.profile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 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source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~/.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bashrc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호출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~/.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bashrc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 셸 스크립트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설정을 현재 셸에 반영하기 위해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source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명령어가 사용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이외에도 여러 개의 셸 스크립트가 같은 값을 참조할 때 공통된 설정을 셸 스크립트 하나에 입력하고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source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읽는 방식이 사용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08A61D-07AB-46C4-8252-159D8DDD1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305" y="2891318"/>
            <a:ext cx="27336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191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15.5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셸 스크립트 배치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3587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98448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스크립트란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셸에서 실행될 커맨드 라인을 입력해 놓은 파일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셸 스크립트라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단순히 명령어를 나열하기도 하지만 조건 분기와 반복과 같은 복잡한 제어 구조도 사용할 수 있어 프로그래밍 언어에 가까움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리눅스를 사용하는 것은 곧 셸을 다루는 것이므로 셸 스크립트의 활용도는 무척 높음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스크립트는 리눅스의 시스템에서도 많이 사용되고 있어 리눅스를 공부하는 데 빠질 수 없는 필수 지식</a:t>
            </a:r>
          </a:p>
        </p:txBody>
      </p:sp>
    </p:spTree>
    <p:extLst>
      <p:ext uri="{BB962C8B-B14F-4D97-AF65-F5344CB8AC3E}">
        <p14:creationId xmlns:p14="http://schemas.microsoft.com/office/powerpoint/2010/main" val="25305215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15.5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배치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8315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배치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지금까지 셸 스크립트를 실행할 때 파일 이름 앞에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./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붙였음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./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붙이지 않으면 어떻게 될까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?</a:t>
            </a: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발견할 수 없다는 에러가 출력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이는 검색 경로에서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homesize.sh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명령어를 찾을 수 없었다는 의미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5BA1E9-B460-4FAA-8580-8D4F0B1B0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09" y="2564485"/>
            <a:ext cx="70961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154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15.5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배치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8315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배치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검색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경로란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셸에서 명령어를 실행할 때 명령어의 파일을 찾는 디렉터리를 말함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검색 경로는 환경 변수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PATH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설정되어 있어 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echo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확인할 수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1D5F48-541B-4D86-9C56-FF26B23F0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202" y="2838887"/>
            <a:ext cx="70866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714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15.5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배치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8315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배치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검색 경로에 등록된 디렉터리에 있지 않는 이상 셸 스크립트를 이름만으로 실행할 수 없음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이때는 상대 경로나 절대 경로로 파일의 위치를 지정해야 함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./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상대 경로로 파일의 위치를 지정한 것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이는 다음과 같이 절대 경로로 지정할 수도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일일이 절대 경로를 입력하는 것은 번거로우니 보통 상대 경로를 사용하여 실행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BCD386-9964-4920-A588-D1195745C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59" y="3410125"/>
            <a:ext cx="25050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401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15.5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배치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8315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배치용 디렉터리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여기서는 여러분이 작성한 셸 스크립트를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cat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처럼 이름만으로 실행할 수 있는 방법을 알아보자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이를 위해 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~/bin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디렉터리를 만들고 셀 스크립트를 해당 디렉터리로 옮김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32A648-5874-4D5B-ABC3-55C5CBB8F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248" y="3005531"/>
            <a:ext cx="70770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927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15.5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배치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8315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배치용 디렉터리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이어서 검색 경로에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~/bin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추가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~/.profile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열어 다음 내용을 추가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54CF4B-D085-4EE3-935D-8BB2C6B66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384" y="2512503"/>
            <a:ext cx="70675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961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15.5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배치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8315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배치용 디렉터리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$PATH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 검색 경로에 해당하는 디렉터리가 콜론을 구분자로 설정하고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해당 변수에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~/bin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추가하면 검색 경로에 추가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76438E0-5453-4CBD-A967-17AA67BFFE38}"/>
              </a:ext>
            </a:extLst>
          </p:cNvPr>
          <p:cNvSpPr txBox="1">
            <a:spLocks/>
          </p:cNvSpPr>
          <p:nvPr/>
        </p:nvSpPr>
        <p:spPr>
          <a:xfrm>
            <a:off x="597117" y="25291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15-6 </a:t>
            </a:r>
            <a:r>
              <a:rPr lang="ko-KR" altLang="en-US" sz="1600" dirty="0"/>
              <a:t>환경 변수 </a:t>
            </a:r>
            <a:r>
              <a:rPr lang="en-US" altLang="ko-KR" sz="1600" dirty="0"/>
              <a:t>PATH</a:t>
            </a:r>
            <a:r>
              <a:rPr lang="ko-KR" altLang="en-US" sz="1600" dirty="0"/>
              <a:t>에 </a:t>
            </a:r>
            <a:r>
              <a:rPr lang="en-US" altLang="ko-KR" sz="1600" dirty="0"/>
              <a:t>~/bin</a:t>
            </a:r>
            <a:r>
              <a:rPr lang="ko-KR" altLang="en-US" sz="1600" dirty="0"/>
              <a:t>을 추가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12173C-CC31-49C1-A52D-BAFEF0069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2929509"/>
            <a:ext cx="66103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197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15.5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배치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8315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배치용 디렉터리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설정을 적용하려면 로그아웃한 뒤 다시 로그인해야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혹은 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~/.profile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지정하여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source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실행하면 곧바로 적용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50D367-9F46-4D25-AE2E-5308A7F56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09" y="2635323"/>
            <a:ext cx="70580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210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15.5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배치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8315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배치용 디렉터리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이제 어떤 디렉터리에서도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homesize.sh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라고 입력하면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~/bin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배치된 셸 스크립트가 실행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전용 디렉터리를 만들고 검색 경로에 추가하면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cat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처럼 어디서도 이름만으로 실행할 수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0D194D-3A04-424E-9566-1DE2AFAB7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153" y="2490176"/>
            <a:ext cx="71247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12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15.5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배치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8315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source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명령어와 패스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source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사용할 때 한 가지 주의해야 할 점이 있음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source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실행할 때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PATH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지정된 디렉터리에 있는 셸 스크립트라면 상대 경로나 절대 경로가 아닌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이름만으로 지정할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예를 보면 현재 디렉터리에 없는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homesize.sh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source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이름만으로 실행하고 있음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067BB1-5809-4AF4-B63D-A8A4351F6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476" y="3313938"/>
            <a:ext cx="71532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447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15.5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 배치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95093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source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명령어와 패스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source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사용할 때 이름만으로 셸 스크립트를 지정하다 보면 의도치 않은 스크립트를 실행할 가능성이 높아짐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상대 경로나 절대 경로를 사용하여 명시적으로 셸 스크립트의 위치를 지정하는 것이 좋음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아예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source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PATH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지정된 디렉터리에서 파일을 찾지 않도록 설정할 수도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shopt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sourcepath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비활성화하면 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103646-0DED-4B0F-B4C6-6AE300DC6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970" y="3567530"/>
            <a:ext cx="71151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7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64054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스크립트란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스크립트를 사용하면 복잡한 명령어를 직접 입력하는 수고를 덜 수 있으며 작업을 자동화할 수 있고 그 외에도 다음과 같은 이점이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ko-KR" altLang="en-US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셸 스크립트를 한번 작성하면 이후에 비슷한 처리를 수행할 때 쉽게 재사용할 수     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있음</a:t>
            </a: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다른 사람에게 셸 스크립트를 공유할 수 있음</a:t>
            </a: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명령어를 잘못 입력하는 실수를 방지할 수 있음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3BA277-A2C9-45C2-A34C-55B50440E01C}"/>
              </a:ext>
            </a:extLst>
          </p:cNvPr>
          <p:cNvSpPr/>
          <p:nvPr/>
        </p:nvSpPr>
        <p:spPr>
          <a:xfrm>
            <a:off x="1359017" y="2818702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9F2A66-F555-4996-B9E6-C7D756C702E2}"/>
              </a:ext>
            </a:extLst>
          </p:cNvPr>
          <p:cNvSpPr/>
          <p:nvPr/>
        </p:nvSpPr>
        <p:spPr>
          <a:xfrm>
            <a:off x="1352026" y="3390552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CED590-39E1-4781-BC18-A71594F313E0}"/>
              </a:ext>
            </a:extLst>
          </p:cNvPr>
          <p:cNvSpPr/>
          <p:nvPr/>
        </p:nvSpPr>
        <p:spPr>
          <a:xfrm>
            <a:off x="1353424" y="3677176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402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15.2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셸 선택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5239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64054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선택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먼저 어떤 셸을 바탕으로 셸 스크립트를 작성할 것인지부터 정해야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이는 논란의 여지가 있지만 다음과 같은 이유로 이 책에서는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1188079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15.2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41877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어떤 셸의 셸 스크립트를 작성할 것인가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셀 스크립트는 셸에 의해 해석되기 때문에 어떤 셸을 사용하는지에 따라 문법도 달라짐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요즘에는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용 셸 스크립트를 작성하는 것이 보통이므로 둘 중 하나를 선택</a:t>
            </a:r>
          </a:p>
        </p:txBody>
      </p:sp>
    </p:spTree>
    <p:extLst>
      <p:ext uri="{BB962C8B-B14F-4D97-AF65-F5344CB8AC3E}">
        <p14:creationId xmlns:p14="http://schemas.microsoft.com/office/powerpoint/2010/main" val="349330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5309</TotalTime>
  <Words>2181</Words>
  <Application>Microsoft Office PowerPoint</Application>
  <PresentationFormat>화면 슬라이드 쇼(4:3)</PresentationFormat>
  <Paragraphs>326</Paragraphs>
  <Slides>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5" baseType="lpstr">
      <vt:lpstr>KoPub돋움체_Pro Bold</vt:lpstr>
      <vt:lpstr>KoPub돋움체_Pro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gilbut</dc:creator>
  <cp:lastModifiedBy>USER</cp:lastModifiedBy>
  <cp:revision>758</cp:revision>
  <dcterms:created xsi:type="dcterms:W3CDTF">2021-12-20T02:06:08Z</dcterms:created>
  <dcterms:modified xsi:type="dcterms:W3CDTF">2021-12-31T08:49:39Z</dcterms:modified>
</cp:coreProperties>
</file>