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00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9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3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3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0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1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13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8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5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048A-8167-47BA-9BC5-F60332B19D2D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FE56C-9D28-4E6E-973D-0F50194381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77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jp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>
            <a:extLst>
              <a:ext uri="{FF2B5EF4-FFF2-40B4-BE49-F238E27FC236}">
                <a16:creationId xmlns:a16="http://schemas.microsoft.com/office/drawing/2014/main" id="{4563CCEE-BDDF-438B-B910-0E157DF9260B}"/>
              </a:ext>
            </a:extLst>
          </p:cNvPr>
          <p:cNvSpPr txBox="1">
            <a:spLocks/>
          </p:cNvSpPr>
          <p:nvPr/>
        </p:nvSpPr>
        <p:spPr>
          <a:xfrm>
            <a:off x="0" y="2309968"/>
            <a:ext cx="9144000" cy="1464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80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모두의 리눅스</a:t>
            </a:r>
            <a:endParaRPr lang="ko-KR" altLang="ko-KR" sz="8000" dirty="0">
              <a:solidFill>
                <a:schemeClr val="tx1">
                  <a:lumMod val="50000"/>
                </a:schemeClr>
              </a:solidFill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81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파일 준비하기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디렉터리에 다음과 같이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개가 만들어짐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1D40B8-95A5-4A3D-9B9E-08F1F7855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208" y="2288622"/>
            <a:ext cx="7124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6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파일 준비하기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배시의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괄호 확장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기능을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기술하면 연속하는 번호의 리스트를 만들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9A37BD-4B6F-4185-A562-C729B10C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22" y="2544748"/>
            <a:ext cx="70294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파일 준비하기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touch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명령어가 다음과 같이 확장되어 실행된 것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괄호 확장은 문자열에 대해서도 사용할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괄호 확장을 통해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a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까지의 리스트를 생성하고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A6100-2813-4456-AD6A-5EB524A1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42" y="2341577"/>
            <a:ext cx="7000875" cy="228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0F3502-622F-4D73-940B-719E74856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342" y="3443681"/>
            <a:ext cx="7096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3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파일 준비하기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쉼표를 사용하여 문자열 리스트를 지정할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같은 이름이지만 확장자가 다른 파일 세 개로 확장되는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377FA-7BCE-4ADC-9A27-289E5269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4" y="2627577"/>
            <a:ext cx="7096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3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앞서 작성한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디렉터리와 그 안에 있는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개를 아카이브 파일 하나로 묶겠음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관례적으로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아카이브 파일을 만들 때는 확장자로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붙임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이름으로 아카이브 파일을 만들어 보자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아카이브 파일을 만드는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create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의미하며 새로운 아카이브 파일을 만드는 것을 의미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file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의미하며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 &lt;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 이름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&gt;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같이 새롭게 만들 아카이브 파일의 이름을 지정할 때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AF26AF-85D0-4A25-90FF-B9DB0910C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4" y="3350441"/>
            <a:ext cx="7124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4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파일을 지정하려면 언제나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2C5E27-2712-4A68-BB01-C8381DFF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49" y="2292510"/>
            <a:ext cx="70675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1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71604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위와 같이 실행하면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그 안의 파일이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아카이브 파일에 묶임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3A4C01B-11AD-49CA-9727-39C29F75E3D8}"/>
              </a:ext>
            </a:extLst>
          </p:cNvPr>
          <p:cNvSpPr txBox="1">
            <a:spLocks/>
          </p:cNvSpPr>
          <p:nvPr/>
        </p:nvSpPr>
        <p:spPr>
          <a:xfrm>
            <a:off x="597117" y="231942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18-2 </a:t>
            </a:r>
            <a:r>
              <a:rPr lang="ko-KR" altLang="en-US" sz="1600" dirty="0"/>
              <a:t>아카이브 파일 작성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B57A9-1D58-458E-9288-3EC9E6BED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792311"/>
            <a:ext cx="42767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6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 만들기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옵션으로 지정한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역사적인 이유로 인해 하이픈을 붙여도 되고 붙이지 않아도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즉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두 커맨드 라인은 동일하게 동작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에서는 하이픈을 붙이지 않는 것이 일반적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이기 때문에 이 책에서도 붙이지 않겠음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8A330F-4811-468C-BF2B-6FCB5FD2C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298" y="2830367"/>
            <a:ext cx="18669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3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파일의 내용 확인하기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파일의 내용을 확인하려면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사용해야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list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</a:t>
            </a: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아카이브 파일 안에 포함된 파일 목록이 출력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아카이브 파일을 만들고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확인한다고 외우는 게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53946A-3907-4C10-93D9-3FAC18B74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884" y="2548156"/>
            <a:ext cx="70961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0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파일의 내용 확인하기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앞서 만든 아카이브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내용을 확인해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그 안의 파일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5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개가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것을 알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DB63D2-F885-4AAA-9AFB-C728F39AF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70" y="2274159"/>
            <a:ext cx="71151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988E121B-0DA1-45AA-AC04-4428FC2A2DA4}"/>
              </a:ext>
            </a:extLst>
          </p:cNvPr>
          <p:cNvSpPr txBox="1">
            <a:spLocks/>
          </p:cNvSpPr>
          <p:nvPr/>
        </p:nvSpPr>
        <p:spPr>
          <a:xfrm>
            <a:off x="424296" y="1055338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AC00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아카이브와 압축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E8C015-216A-4E74-81A3-D5B1D87D27FE}"/>
              </a:ext>
            </a:extLst>
          </p:cNvPr>
          <p:cNvSpPr/>
          <p:nvPr/>
        </p:nvSpPr>
        <p:spPr>
          <a:xfrm>
            <a:off x="2159892" y="1911631"/>
            <a:ext cx="5306309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18.1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아카이브와 압축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18.2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tar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아카이브하기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18.3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gzip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압축하기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18.4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bzip2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압축하기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18.5</a:t>
            </a:r>
            <a:r>
              <a:rPr lang="en-US" altLang="ko-KR" sz="20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zip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명령어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: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파일 아카이브와 압축하기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77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해제하기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파일에 묶인 파일과 디렉터리를 원래대로 복원하려면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extract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17D3B-FE08-48E8-AD08-0A146FD46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783" y="2251701"/>
            <a:ext cx="7067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24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해제하기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해제를 확인하기 위해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지우고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해제해 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아카이브가 해제되는 곳에 동일한 이름의 파일이 있으면 덮어쓰므로 반드시 미리 확인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52A6A-E6FF-4A42-AF42-CBBBE3FF5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25" y="2251133"/>
            <a:ext cx="70866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9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69926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목록을 출력하는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추가하면 대상 파일의 목록이 출력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C6687-FFA0-428B-A634-A0C6B8F3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409" y="2270970"/>
            <a:ext cx="70770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2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0" y="1623595"/>
            <a:ext cx="78078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목록을 출력하는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아카이브 파일의 내용을 확인할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추가하면 파일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이름뿐만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아니라 권한이나 소유자 등의 상세 정보도 함께 출력할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C267AA-1697-4B77-B4F3-40D01E80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5" y="2518039"/>
            <a:ext cx="70961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5650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목록을 출력하는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아카이브를 작성하거나 복원할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사용하는 것에 대해서는 논란의 여지가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에러 메시지를 확인하기 어렵기 때문임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아카이브를 만들거나 복원할 때는 권한 문제 등으로 에러가 발생할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대상 파일의 개수가 많으면 에러 메시지가 눈에 띄지 않게 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기본적으로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옵션에서만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사용하는 것이 좋음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 파일은 만들어지는 과정에서 파손되는 경우도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모든 파일이 제대로 아카이브 되었는지 확인하려면 만들어진 파일에 대해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확인하는 것이 더 확실함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347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속성 유지하기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파일의 권한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소유자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타임스탬프 같은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속성을 유지한 채로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단순히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파일을 복사하는 것보다 백업에 적합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일반 사용자로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실행한다면 권한 부족으로 파일의 속성을 유지하지 못할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예를 들어 소유자가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root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이고 소유자에게만 읽기 권한이 부여된 파일에 대해서는 일반 사용자가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수 없으며 그러한 파일이 포함된 아카이브를 복원하면 속성이 올바로 복원되지 않을 수도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온전히 백업하기 위해서는 슈퍼 사용자 권한으로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067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18.3 </a:t>
            </a:r>
            <a:r>
              <a:rPr lang="en-US" altLang="ko-KR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gzip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압축하기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7469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파일의 압축과 해제를 위해 사용하는 명령어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압축할 때는 보통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확장자를 붙임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요즘에는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압축률이 더 좋은 파일 형식도 나왔지만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빠르면서도 호환성이 좋아 아직도 많이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8A389F-8BBB-4BFC-9D01-5F42FC169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4" y="3078585"/>
            <a:ext cx="70961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4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출력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파일에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리다이렉션해서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테스트용 파일을 만들겠음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AFE720-2AB5-42FC-965D-F3E40CA4E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2" y="2509095"/>
            <a:ext cx="70961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5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883821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ps.txt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크기는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16kb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이를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압축해 보자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429D8A-31D9-47F3-92A7-8508FE17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17" y="2587348"/>
            <a:ext cx="7096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8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18.1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아카이브와 압축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7257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3.7kb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압축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압축된 파일의 이름은 원본 파일의 이름 뒤에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붙은 형태이며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원본 파일은 자동으로 삭제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압축한 파일을 복원하려면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EA4297-BCD8-4343-915A-AFE2597ED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041" y="3060496"/>
            <a:ext cx="7124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7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gunzip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사용해도 압축을 해제할 수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gunzip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동일한 동작을 수행하므로 선호하는 명령어를 사용하면 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gunzip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셸 스크립트이며 내부적으로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-d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less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gunzip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소스 코드를 확인할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B7FAD5-AFFF-41E6-BBAD-158023C0D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9" y="2598228"/>
            <a:ext cx="1647825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76743-EC4A-4DC2-A44F-C485957D9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9" y="3706211"/>
            <a:ext cx="19526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61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출력에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출력하기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압축 결과를 바이너리 형태로 표준 출력에 출력할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표준 출력을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리다이렉션하면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다음과 같이 임의의 이름으로 압축 파일을 만들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바이너리 데이터가 출력되므로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직접 터미널에 출력하기보다는 파이프나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용도로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B0CEF0-DA8D-4737-BA92-9B6B0A141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34" y="2579440"/>
            <a:ext cx="7134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32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명령어는 아카이브 기능이 없으며 파일 하나만 압축할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여러 개를 묶어서 압축하려면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6B2663-C16E-4481-8628-A870C9CDA13F}"/>
              </a:ext>
            </a:extLst>
          </p:cNvPr>
          <p:cNvSpPr txBox="1">
            <a:spLocks/>
          </p:cNvSpPr>
          <p:nvPr/>
        </p:nvSpPr>
        <p:spPr>
          <a:xfrm>
            <a:off x="597117" y="2571093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18-3 tar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gzip</a:t>
            </a:r>
            <a:r>
              <a:rPr lang="ko-KR" altLang="en-US" sz="1600" dirty="0"/>
              <a:t>으로 여러 파일을 묶어서 압축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E921E9-E7DA-46DC-9676-01C627F80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63" y="3034893"/>
            <a:ext cx="66389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30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아카이브하고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압축한 파일에는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tar.gz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확장자가 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압축 기능을 포함하고 있어서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사용하지 않고도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만으로도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만들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함께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추가하면 압축까지 수행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4B070A-1B33-457D-97BE-C21039FBE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764" y="3036858"/>
            <a:ext cx="7124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850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복원하려면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함께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지정해야 함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사용하면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형식으로 압축과 아카이브를 함께 수행할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FEB3FB-0021-43DB-8A34-87569C3D5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75" y="2281849"/>
            <a:ext cx="71247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7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2443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파이프와 </a:t>
            </a:r>
            <a:r>
              <a:rPr lang="ko-KR" altLang="en-US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리다이렉션으로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예전에는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압축 기능이 포함되어 있지 않았음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만들려면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잘 조합해서 사용해야 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그때 사용하던 방법을 한번 살펴보자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전통적인 방식으로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디렉터리에 포함된 파일을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아카이브한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압축하려면 다음과 같이 파이프라인과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함께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890AA-117E-4E5A-A5C4-4E2E8802B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14" y="3664678"/>
            <a:ext cx="70866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02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실행할 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cf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이어 하이픈을 지정하면 아카이브 파일이 표준 출력으로 출력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파일을 지정하지 않으면 표준 입력을 읽음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아카이브하고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압축까지 수행하고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dir1.tar.gz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리다이렉션하고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이로써 최종적으로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dir1.tar.gz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형식의 압축 파일이 만들어짐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706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1860F2C-712F-4226-A2B0-347D99D556D7}"/>
              </a:ext>
            </a:extLst>
          </p:cNvPr>
          <p:cNvSpPr txBox="1">
            <a:spLocks/>
          </p:cNvSpPr>
          <p:nvPr/>
        </p:nvSpPr>
        <p:spPr>
          <a:xfrm>
            <a:off x="597117" y="150569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18-4 tar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gzip</a:t>
            </a:r>
            <a:r>
              <a:rPr lang="ko-KR" altLang="en-US" sz="1600" dirty="0"/>
              <a:t>의 파이프라인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F72CE-D455-4FA8-AE62-495EA346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8" y="1931219"/>
            <a:ext cx="70866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86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방법 대신에 다음과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임시 아카이브 파일을 만든 뒤에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압축하는 방법도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방법의 단점은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임시 파일을 만들어야 한다는 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만약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용량이 크고 디스크에 가용 공간이 부족하다면 임시 파일을 만들 수 없음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파이프라인을 사용한 방식은 임시 파일을 만들지 않아 이 같은 문제가 발생하지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3FF7E0-4E03-40F7-AF89-3A533606B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125" y="2526091"/>
            <a:ext cx="2000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아카이브와 압축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아카이브와 압축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수많은 파일을 메일로 보내거나 백업할 때는 여러 파일을 하나로 모으는 것이 좋음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개의 파일이나 디렉터리를 모아서 파일 하나로 만드는 것을 아카이브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(archive)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라고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크기를 작게 만드는 것이 압축인데 보통 아카이브 파일을 압축하여 전송과 보관 비용을 줄임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대부분의 파일에는 압축할 여지가 있어 데이터의 손실 없이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크기를 줄이는 것이 가능</a:t>
            </a:r>
          </a:p>
        </p:txBody>
      </p:sp>
    </p:spTree>
    <p:extLst>
      <p:ext uri="{BB962C8B-B14F-4D97-AF65-F5344CB8AC3E}">
        <p14:creationId xmlns:p14="http://schemas.microsoft.com/office/powerpoint/2010/main" val="22022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전통적인 방식으로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형식의 파일을 복원하는 방법은 다음과 같음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압축을 해제한 결과를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옵션과 파이프라인을 통해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전달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지정한 파일이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이면 표준 입력을 읽어서 아카이브를 해제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결과적으로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압축 해제하고 복원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532EB6-5965-4E01-9418-04D9A78F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298627"/>
            <a:ext cx="7105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073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95932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여기서 살펴본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파이프라인을 조합하는 방식은 원격 호스트의 파일을 로컬에 복사할 때 응용되기도 함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 예를 살펴보자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원격 호스트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(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serverB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)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파일로 전송하는 예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ED5839-8569-4A99-9753-868598073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41" y="3046470"/>
            <a:ext cx="42195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0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18.3 </a:t>
            </a:r>
            <a:r>
              <a:rPr lang="en-US" altLang="ko-KR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ssh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사용하면 원격 호스트에서 명령어를 실행할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 예에서는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czf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지정하여 원격 호스트 상의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디렉터리를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압축하여 표준 출력으로 출력하고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로컬에서는 이 출력을 표준 입력으로 받아들여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zxf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-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옵션으로 복원하고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이때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으로 압축된 결과가 네트워크를 통해 전달되므로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통신량을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줄일 수 있으며 결과적으로 원격 호스트의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로컬에 복사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875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18.4 bzip2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압축하기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5106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마찬가지로 파일을 압축하고 해제하는 명령어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b="1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압축률이 높아 데이터를 더 작게 만들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압축과 해제하는 데 걸리는 시간이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더 오래 걸림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압축하고 해제하는 데 걸리는 시간보다 파일 크기를 줄이는 것이 더 중요한 상황에서 많이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23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동일한 옵션으로 동작하도록 설계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의 사용법을 안다면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어렵지 않게 사용할 수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71CA1-2177-4810-9CDC-2790DFB2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25" y="2597660"/>
            <a:ext cx="71151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30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압축한 파일에는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확장자가 붙음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압축한 파일을 복원하려면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동일하게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-d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451A4C-4F2F-4513-B4DF-390E93EAE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78" y="2601767"/>
            <a:ext cx="71056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15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bunzip2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사용해도 압축을 해제할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-c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압축 결과를 표준 출력에 출력하는 것도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동일함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897BD4-D26F-4176-A8A3-BCD368571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1" y="2275819"/>
            <a:ext cx="1809750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AF514A-ED84-450C-88D9-9E832694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151" y="3204268"/>
            <a:ext cx="710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20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와 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조합하기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최근에는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형식의 압축 기능도 포함</a:t>
            </a:r>
          </a:p>
          <a:p>
            <a:pPr lvl="1"/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사용하려면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을 사용할 때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옵션을 사용했는데 이를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로 바꾸면 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1B9C22-D2E4-4EB0-8D6B-51DF63368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122" y="2523994"/>
            <a:ext cx="7105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01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 압축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더 압축률이 좋은 형식으로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가 있음</a:t>
            </a: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도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동일한 방식으로 옵션을 지정하여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명령어에서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형식을 사용할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J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사용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 형식을 사용하면 압축하는 데 시간이 무척 오래 걸림</a:t>
            </a:r>
          </a:p>
          <a:p>
            <a:pPr lvl="1"/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압축률은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bz2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보다 좋기 때문에 높은 압축률이 필요한 상황에 적합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758665-9034-433A-9728-EC51C896C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92" y="2848674"/>
            <a:ext cx="7115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아카이브와 압축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BD6016E-2C25-4F7E-A9F7-F19715152738}"/>
              </a:ext>
            </a:extLst>
          </p:cNvPr>
          <p:cNvSpPr txBox="1">
            <a:spLocks/>
          </p:cNvSpPr>
          <p:nvPr/>
        </p:nvSpPr>
        <p:spPr>
          <a:xfrm>
            <a:off x="597117" y="151407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그림 </a:t>
            </a:r>
            <a:r>
              <a:rPr lang="en-US" altLang="ko-KR" sz="1600" dirty="0"/>
              <a:t>18-1 </a:t>
            </a:r>
            <a:r>
              <a:rPr lang="ko-KR" altLang="en-US" sz="1600" dirty="0"/>
              <a:t>아카이브와 압축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A015C0-536E-4BF2-B50A-4BDF33E8C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14" y="1914441"/>
            <a:ext cx="47244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174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18.4 bzip2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 외 압축 형식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참고로 리눅스 커널은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형식으로 압축되어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+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xz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형식으로 배포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흥미가 있는 분은 리눅스 커널 공식 페이지에서 커널의 소스 코드를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내려받아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확인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C95912-BF6D-468F-B625-9FBAAA316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57" y="2594776"/>
            <a:ext cx="24003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680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18.5 zip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아카이브와 압축하기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362756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3" y="1623595"/>
            <a:ext cx="764053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이나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달리 아카이브와 압축을 동시에 수행하는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여러 파일과 디렉터리를 파일 하나로 압축할 수 있음</a:t>
            </a:r>
            <a:endParaRPr lang="en-US" altLang="ko-KR" sz="1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확장자로는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.zip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붙음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리눅스에서는 별로 사용되지 않지만 윈도나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많이 사용되고 있어 리눅스에서도 다루는 방법을 알아 두는 것이 좋음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6212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다루려면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설치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이들 명령어는 대부분의 배포판에서 표준으로 설치되어 있지 않으니 다음과 같이 별도로 설치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88DBB-37BA-40EA-96D4-9FDD9CE65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2796680"/>
            <a:ext cx="7067550" cy="1600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E6861B-9896-4877-B9C4-A570B971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00" y="4492917"/>
            <a:ext cx="70580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95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명령어로 파일이나 디렉터리를 압축하는 방법은 다음과 같음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51E264-F3D6-4F2A-B5AA-7CD513478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30" y="2286393"/>
            <a:ext cx="7124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45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355313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다음은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디렉터리를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dir1.zip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이라는 파일로 압축하고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B83E46-0F5E-43D6-9403-B03CAE61E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93" y="2278223"/>
            <a:ext cx="7143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48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옵션은 지정한 디렉터리 아래의 모든 파일을 포함하는 옵션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지정하지 않으면 디렉터리만 대상이 되어 그 안의 파일은 포함되지 않음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그렇게 압축할 일은 없으므로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만들 때는 늘 </a:t>
            </a:r>
            <a:r>
              <a:rPr lang="en-US" altLang="ko-KR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-r </a:t>
            </a:r>
            <a:r>
              <a:rPr lang="ko-KR" altLang="en-US" sz="1600" b="1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지정한다고 생각하면 됨</a:t>
            </a:r>
          </a:p>
        </p:txBody>
      </p:sp>
    </p:spTree>
    <p:extLst>
      <p:ext uri="{BB962C8B-B14F-4D97-AF65-F5344CB8AC3E}">
        <p14:creationId xmlns:p14="http://schemas.microsoft.com/office/powerpoint/2010/main" val="24947223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확인하려면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zipinfo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명령어를 사용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이 명령어는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패키지에 포함되어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735E9-56A0-444B-A7A8-A40173C76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20" y="2580793"/>
            <a:ext cx="70770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복원하려면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CFE8F-CB6F-4861-8B5F-885721DCF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45" y="2261400"/>
            <a:ext cx="71342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70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명령어의 경우 압축을 수행할 때 대상이 되는 파일 이름이 기본으로 출력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개수가 많아 파일 이름을 출력하지 않을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-q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FAD07D-75FB-4E14-9ACD-3D881A41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51" y="2594514"/>
            <a:ext cx="7096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7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18.1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아카이브와 압축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아카이브와 압축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윈도와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macOS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에서 자주 사용하는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은 아카이브와 압축을 동시에 실행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리눅스에서는 아카이브와 압축을 구분하여 다루며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, </a:t>
            </a:r>
            <a:r>
              <a:rPr lang="ko-KR" altLang="en-US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아카이브할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 때는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tar,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압축할 때는 </a:t>
            </a:r>
            <a:r>
              <a:rPr lang="en-US" altLang="ko-KR" sz="1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gzip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과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bzip2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0623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작성하기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사용할 때도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-q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파일 이름이 출력되지 않음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A51D1E-4A51-4DC9-970F-8BAFB4F5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40" y="2527402"/>
            <a:ext cx="70961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9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640539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암호 설정하기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만들 때는 암호를 설정할 수 있음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암호를 설정하면 암호를 입력해야 복원할 수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암호를 지정하여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파일을 만들려면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지정해야 함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C49CE4-9FCE-4A70-AF16-6FBED583B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4" y="2851558"/>
            <a:ext cx="7058025" cy="152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909EF3-4560-4D22-B144-DE23CEBC3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934" y="4254092"/>
            <a:ext cx="70866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58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732818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암호 설정하기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위와 같이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-e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지정하면 먼저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Enter password: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프롬프트가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설정하고 싶은 암호를 입력하면 확인을 위해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Verify password: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라는 프롬프트가 다시 표시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동일한 암호를 입력하면 암호가 걸린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파일이 만들어짐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395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7342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암호 설정하기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암호가 걸린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파일의 압축을 해제하는 방법은 일반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파일과 마찬가지로 </a:t>
            </a:r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unzip 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명령어를 사용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D738D-2940-44E4-B6F3-4C5B5231A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87" y="2545010"/>
            <a:ext cx="70770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7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18.5 zip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4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아카이브와 압축하기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2" y="1623595"/>
            <a:ext cx="7573427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zip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파일에 암호 설정하기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위와 같이 압축을 해제하기 전에 암호를 물음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여기서 올바른 암호를 입력하면 압축이 해제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6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89CCA9A1-4559-48FE-BEDB-20EF46498C71}"/>
              </a:ext>
            </a:extLst>
          </p:cNvPr>
          <p:cNvSpPr txBox="1">
            <a:spLocks/>
          </p:cNvSpPr>
          <p:nvPr/>
        </p:nvSpPr>
        <p:spPr>
          <a:xfrm>
            <a:off x="424296" y="2607303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18.2 tar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명령어</a:t>
            </a:r>
            <a:r>
              <a:rPr lang="en-US" altLang="ko-KR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: </a:t>
            </a:r>
            <a:r>
              <a:rPr lang="ko-KR" altLang="en-US" sz="26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파일 </a:t>
            </a:r>
            <a:r>
              <a:rPr lang="ko-KR" altLang="en-US" sz="26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아카이브하기</a:t>
            </a:r>
            <a:endParaRPr kumimoji="0" lang="ko-KR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564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18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아카이브를 위한 명령어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복수의 파일이나 디렉터리를 아카이브 파일 하나로 모으거나 반대로 복원하기 위해 사용</a:t>
            </a:r>
          </a:p>
          <a:p>
            <a:pPr lvl="1"/>
            <a:r>
              <a:rPr lang="en-US" altLang="ko-KR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tar</a:t>
            </a:r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는 무척 오랜 역사를 가진 명령어로 현재에도 널리 사용되고 있음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옵션을 지정하는 방법은 조금 주의를 기울여 익힐 필요가 있음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52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31EFF-4CD4-4228-BBF1-1A9CB8874C98}"/>
              </a:ext>
            </a:extLst>
          </p:cNvPr>
          <p:cNvSpPr txBox="1">
            <a:spLocks/>
          </p:cNvSpPr>
          <p:nvPr/>
        </p:nvSpPr>
        <p:spPr>
          <a:xfrm>
            <a:off x="495674" y="705425"/>
            <a:ext cx="7641647" cy="63681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18.2 tar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명령어</a:t>
            </a:r>
            <a:r>
              <a:rPr lang="en-US" altLang="ko-KR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: </a:t>
            </a:r>
            <a:r>
              <a:rPr lang="ko-KR" altLang="en-US" sz="3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파일 </a:t>
            </a:r>
            <a:r>
              <a:rPr lang="ko-KR" altLang="en-US" sz="3600" dirty="0" err="1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아카이브하기</a:t>
            </a:r>
            <a:endParaRPr lang="ko-KR" altLang="en-US" sz="36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F4C56-DFCE-468D-927D-AC2827C8376A}"/>
              </a:ext>
            </a:extLst>
          </p:cNvPr>
          <p:cNvSpPr txBox="1">
            <a:spLocks/>
          </p:cNvSpPr>
          <p:nvPr/>
        </p:nvSpPr>
        <p:spPr>
          <a:xfrm>
            <a:off x="496781" y="1623595"/>
            <a:ext cx="7640540" cy="46178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연습용 파일 준비하기</a:t>
            </a:r>
            <a:endParaRPr lang="en-US" altLang="ko-KR" sz="18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먼저 연습을 위한 파일을 준비</a:t>
            </a:r>
          </a:p>
          <a:p>
            <a:pPr lvl="1"/>
            <a:r>
              <a:rPr lang="ko-KR" altLang="en-US" sz="1600" dirty="0">
                <a:latin typeface="KoPub돋움체_Pro Medium" panose="02020603020101020101" pitchFamily="18" charset="-127"/>
                <a:ea typeface="KoPub돋움체_Pro Medium" panose="02020603020101020101" pitchFamily="18" charset="-127"/>
              </a:rPr>
              <a:t>셸에서 다음 커맨드 라인을 실행</a:t>
            </a:r>
            <a:endParaRPr lang="ko-KR" altLang="en-US" sz="1600" b="1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EF70A1-23CD-40CB-B7BE-17F98CC59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85" y="2607404"/>
            <a:ext cx="7124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6483</TotalTime>
  <Words>2335</Words>
  <Application>Microsoft Office PowerPoint</Application>
  <PresentationFormat>화면 슬라이드 쇼(4:3)</PresentationFormat>
  <Paragraphs>341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0" baseType="lpstr">
      <vt:lpstr>KoPub돋움체_Pro Bold</vt:lpstr>
      <vt:lpstr>KoPub돋움체_Pro Medium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gilbut</dc:creator>
  <cp:lastModifiedBy>USER</cp:lastModifiedBy>
  <cp:revision>959</cp:revision>
  <dcterms:created xsi:type="dcterms:W3CDTF">2021-12-20T02:06:08Z</dcterms:created>
  <dcterms:modified xsi:type="dcterms:W3CDTF">2022-01-05T05:03:41Z</dcterms:modified>
</cp:coreProperties>
</file>