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6" r:id="rId2"/>
  </p:sldMasterIdLst>
  <p:notesMasterIdLst>
    <p:notesMasterId r:id="rId32"/>
  </p:notesMasterIdLst>
  <p:handoutMasterIdLst>
    <p:handoutMasterId r:id="rId33"/>
  </p:handoutMasterIdLst>
  <p:sldIdLst>
    <p:sldId id="267" r:id="rId3"/>
    <p:sldId id="270" r:id="rId4"/>
    <p:sldId id="277" r:id="rId5"/>
    <p:sldId id="279" r:id="rId6"/>
    <p:sldId id="272" r:id="rId7"/>
    <p:sldId id="278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90" r:id="rId19"/>
    <p:sldId id="291" r:id="rId20"/>
    <p:sldId id="292" r:id="rId21"/>
    <p:sldId id="293" r:id="rId22"/>
    <p:sldId id="294" r:id="rId23"/>
    <p:sldId id="295" r:id="rId24"/>
    <p:sldId id="296" r:id="rId25"/>
    <p:sldId id="297" r:id="rId26"/>
    <p:sldId id="298" r:id="rId27"/>
    <p:sldId id="299" r:id="rId28"/>
    <p:sldId id="300" r:id="rId29"/>
    <p:sldId id="301" r:id="rId30"/>
    <p:sldId id="302" r:id="rId31"/>
  </p:sldIdLst>
  <p:sldSz cx="9144000" cy="6858000" type="screen4x3"/>
  <p:notesSz cx="9926638" cy="6797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07">
          <p15:clr>
            <a:srgbClr val="A4A3A4"/>
          </p15:clr>
        </p15:guide>
        <p15:guide id="3" pos="2916">
          <p15:clr>
            <a:srgbClr val="A4A3A4"/>
          </p15:clr>
        </p15:guide>
        <p15:guide id="4" pos="2481">
          <p15:clr>
            <a:srgbClr val="A4A3A4"/>
          </p15:clr>
        </p15:guide>
        <p15:guide id="5" pos="2372">
          <p15:clr>
            <a:srgbClr val="A4A3A4"/>
          </p15:clr>
        </p15:guide>
        <p15:guide id="6" pos="2045">
          <p15:clr>
            <a:srgbClr val="A4A3A4"/>
          </p15:clr>
        </p15:guide>
        <p15:guide id="7" pos="1937">
          <p15:clr>
            <a:srgbClr val="A4A3A4"/>
          </p15:clr>
        </p15:guide>
        <p15:guide id="8" pos="1610">
          <p15:clr>
            <a:srgbClr val="A4A3A4"/>
          </p15:clr>
        </p15:guide>
        <p15:guide id="9" pos="1501">
          <p15:clr>
            <a:srgbClr val="A4A3A4"/>
          </p15:clr>
        </p15:guide>
        <p15:guide id="10" pos="1174">
          <p15:clr>
            <a:srgbClr val="A4A3A4"/>
          </p15:clr>
        </p15:guide>
        <p15:guide id="11" pos="1066">
          <p15:clr>
            <a:srgbClr val="A4A3A4"/>
          </p15:clr>
        </p15:guide>
        <p15:guide id="12" pos="739">
          <p15:clr>
            <a:srgbClr val="A4A3A4"/>
          </p15:clr>
        </p15:guide>
        <p15:guide id="13" pos="630">
          <p15:clr>
            <a:srgbClr val="A4A3A4"/>
          </p15:clr>
        </p15:guide>
        <p15:guide id="14" pos="304">
          <p15:clr>
            <a:srgbClr val="A4A3A4"/>
          </p15:clr>
        </p15:guide>
        <p15:guide id="15" pos="267">
          <p15:clr>
            <a:srgbClr val="A4A3A4"/>
          </p15:clr>
        </p15:guide>
        <p15:guide id="16" pos="3352">
          <p15:clr>
            <a:srgbClr val="A4A3A4"/>
          </p15:clr>
        </p15:guide>
        <p15:guide id="17" pos="3243">
          <p15:clr>
            <a:srgbClr val="A4A3A4"/>
          </p15:clr>
        </p15:guide>
        <p15:guide id="18" pos="3678">
          <p15:clr>
            <a:srgbClr val="A4A3A4"/>
          </p15:clr>
        </p15:guide>
        <p15:guide id="19" pos="3787">
          <p15:clr>
            <a:srgbClr val="A4A3A4"/>
          </p15:clr>
        </p15:guide>
        <p15:guide id="20" pos="4114">
          <p15:clr>
            <a:srgbClr val="A4A3A4"/>
          </p15:clr>
        </p15:guide>
        <p15:guide id="21" pos="4223">
          <p15:clr>
            <a:srgbClr val="A4A3A4"/>
          </p15:clr>
        </p15:guide>
        <p15:guide id="22" pos="4549">
          <p15:clr>
            <a:srgbClr val="A4A3A4"/>
          </p15:clr>
        </p15:guide>
        <p15:guide id="23" pos="4658">
          <p15:clr>
            <a:srgbClr val="A4A3A4"/>
          </p15:clr>
        </p15:guide>
        <p15:guide id="24" pos="4985">
          <p15:clr>
            <a:srgbClr val="A4A3A4"/>
          </p15:clr>
        </p15:guide>
        <p15:guide id="25" pos="5420">
          <p15:clr>
            <a:srgbClr val="A4A3A4"/>
          </p15:clr>
        </p15:guide>
        <p15:guide id="26" pos="5094">
          <p15:clr>
            <a:srgbClr val="A4A3A4"/>
          </p15:clr>
        </p15:guide>
        <p15:guide id="27" pos="5456">
          <p15:clr>
            <a:srgbClr val="A4A3A4"/>
          </p15:clr>
        </p15:guide>
        <p15:guide id="28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B5B8"/>
    <a:srgbClr val="37C9CD"/>
    <a:srgbClr val="59D2D5"/>
    <a:srgbClr val="E06361"/>
    <a:srgbClr val="75B77D"/>
    <a:srgbClr val="A3CFA8"/>
    <a:srgbClr val="8D9DD8"/>
    <a:srgbClr val="FEF7DB"/>
    <a:srgbClr val="FEDBF7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1704" y="108"/>
      </p:cViewPr>
      <p:guideLst>
        <p:guide pos="2807"/>
        <p:guide pos="2916"/>
        <p:guide pos="2481"/>
        <p:guide pos="2372"/>
        <p:guide pos="2045"/>
        <p:guide pos="1937"/>
        <p:guide pos="1610"/>
        <p:guide pos="1501"/>
        <p:guide pos="1174"/>
        <p:guide pos="1066"/>
        <p:guide pos="739"/>
        <p:guide pos="630"/>
        <p:guide pos="304"/>
        <p:guide pos="267"/>
        <p:guide pos="3352"/>
        <p:guide pos="3243"/>
        <p:guide pos="3678"/>
        <p:guide pos="3787"/>
        <p:guide pos="4114"/>
        <p:guide pos="4223"/>
        <p:guide pos="4549"/>
        <p:guide pos="4658"/>
        <p:guide pos="4985"/>
        <p:guide pos="5420"/>
        <p:guide pos="5094"/>
        <p:guide pos="5456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9" d="100"/>
          <a:sy n="89" d="100"/>
        </p:scale>
        <p:origin x="941" y="62"/>
      </p:cViewPr>
      <p:guideLst/>
    </p:cSldViewPr>
  </p:notesViewPr>
  <p:gridSpacing cx="57607" cy="57607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1696" y="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6B0E63-BBCE-42FA-B3A6-5FD535041784}" type="datetimeFigureOut">
              <a:rPr lang="ko-KR" altLang="en-US" smtClean="0"/>
              <a:pPr/>
              <a:t>2022-04-07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741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1696" y="645741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421031-9F3C-4BB5-813E-6F6C294051C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9650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2799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D56D40-764E-476E-B5E6-4049846BDF68}" type="datetimeFigureOut">
              <a:rPr lang="en-US" smtClean="0"/>
              <a:pPr/>
              <a:t>4/7/2022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63900" y="509588"/>
            <a:ext cx="3398838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665" y="3228896"/>
            <a:ext cx="794131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456611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2799" y="6456611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CADBE4-966B-4F0C-AF81-59D2D1B847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476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481903" y="2680109"/>
            <a:ext cx="3859670" cy="806498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 marL="0" algn="l" defTabSz="457200" rtl="0" eaLnBrk="1" latinLnBrk="0" hangingPunct="1">
              <a:spcBef>
                <a:spcPct val="0"/>
              </a:spcBef>
              <a:buNone/>
              <a:defRPr lang="en-US" sz="4400" b="1" kern="1200" baseline="0" dirty="0">
                <a:solidFill>
                  <a:schemeClr val="bg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n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6712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orient="horz" pos="106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1830388" y="5078133"/>
            <a:ext cx="5329237" cy="423749"/>
          </a:xfrm>
        </p:spPr>
        <p:txBody>
          <a:bodyPr tIns="18288" bIns="18288"/>
          <a:lstStyle>
            <a:lvl1pPr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1967321" y="5513243"/>
            <a:ext cx="5216365" cy="935037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300">
                <a:solidFill>
                  <a:srgbClr val="373737"/>
                </a:solidFill>
              </a:defRPr>
            </a:lvl1pPr>
            <a:lvl2pPr>
              <a:spcBef>
                <a:spcPts val="200"/>
              </a:spcBef>
              <a:defRPr sz="1200"/>
            </a:lvl2pPr>
            <a:lvl3pPr>
              <a:spcBef>
                <a:spcPts val="100"/>
              </a:spcBef>
              <a:defRPr sz="1200"/>
            </a:lvl3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1868332" y="1553021"/>
            <a:ext cx="5278773" cy="3312262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6E382E-3682-864D-BAAA-426D382364D6}" type="datetime1">
              <a:rPr lang="en-US"/>
              <a:pPr>
                <a:defRPr/>
              </a:pPr>
              <a:t>4/7/2022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0F1395-DF07-7644-8D70-6CD057F6934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457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2726889" y="1519159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2838920" y="1854654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2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984284" y="151915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9" name="Picture Placeholder 16"/>
          <p:cNvSpPr>
            <a:spLocks noGrp="1"/>
          </p:cNvSpPr>
          <p:nvPr>
            <p:ph type="pic" sz="quarter" idx="19"/>
          </p:nvPr>
        </p:nvSpPr>
        <p:spPr>
          <a:xfrm>
            <a:off x="984284" y="311302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0" name="Picture Placeholder 16"/>
          <p:cNvSpPr>
            <a:spLocks noGrp="1"/>
          </p:cNvSpPr>
          <p:nvPr>
            <p:ph type="pic" sz="quarter" idx="20"/>
          </p:nvPr>
        </p:nvSpPr>
        <p:spPr>
          <a:xfrm>
            <a:off x="984284" y="470689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2726889" y="3113029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22"/>
          </p:nvPr>
        </p:nvSpPr>
        <p:spPr>
          <a:xfrm>
            <a:off x="2838920" y="3448524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3"/>
          </p:nvPr>
        </p:nvSpPr>
        <p:spPr>
          <a:xfrm>
            <a:off x="2726889" y="4706900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24"/>
          </p:nvPr>
        </p:nvSpPr>
        <p:spPr>
          <a:xfrm>
            <a:off x="2838920" y="5042395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5F553F-D6CF-024A-83E8-16C5ACBDBF0C}" type="datetime1">
              <a:rPr lang="en-US"/>
              <a:pPr>
                <a:defRPr/>
              </a:pPr>
              <a:t>4/7/2022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4D706A-52FD-E64D-AE1E-7C9D69A6BCF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6556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98996" y="1400681"/>
            <a:ext cx="3266506" cy="5140855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944322" y="1271542"/>
            <a:ext cx="4576923" cy="423339"/>
          </a:xfrm>
        </p:spPr>
        <p:txBody>
          <a:bodyPr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3944322" y="1707014"/>
            <a:ext cx="4576923" cy="4209134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  <a:lvl3pPr>
              <a:lnSpc>
                <a:spcPct val="100000"/>
              </a:lnSpc>
              <a:spcBef>
                <a:spcPts val="200"/>
              </a:spcBef>
              <a:defRPr sz="1100"/>
            </a:lvl3pPr>
            <a:lvl4pPr>
              <a:lnSpc>
                <a:spcPct val="100000"/>
              </a:lnSpc>
              <a:spcBef>
                <a:spcPts val="100"/>
              </a:spcBef>
              <a:defRPr sz="1050"/>
            </a:lvl4pPr>
            <a:lvl5pPr>
              <a:lnSpc>
                <a:spcPct val="100000"/>
              </a:lnSpc>
              <a:spcBef>
                <a:spcPts val="10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3B569C-1EA5-424B-AEC8-7C697A5412D8}" type="datetime1">
              <a:rPr lang="en-US"/>
              <a:pPr>
                <a:defRPr/>
              </a:pPr>
              <a:t>4/7/2022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21BB04-64BC-524B-8E69-A4BB3B716DB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6793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6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7538" y="748130"/>
            <a:ext cx="4501662" cy="800724"/>
          </a:xfrm>
        </p:spPr>
        <p:txBody>
          <a:bodyPr/>
          <a:lstStyle>
            <a:lvl1pPr>
              <a:defRPr sz="2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995615" y="6547962"/>
            <a:ext cx="1288163" cy="292565"/>
          </a:xfrm>
        </p:spPr>
        <p:txBody>
          <a:bodyPr/>
          <a:lstStyle/>
          <a:p>
            <a:fld id="{7E81C33E-41CC-7144-9EE9-6BB47BFC27EB}" type="datetime1">
              <a:rPr lang="en-US" smtClean="0"/>
              <a:pPr/>
              <a:t>4/7/2022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21923" y="6547962"/>
            <a:ext cx="2086022" cy="2925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95846" y="6547962"/>
            <a:ext cx="890953" cy="292565"/>
          </a:xfrm>
        </p:spPr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803677" y="1730693"/>
            <a:ext cx="4035523" cy="423339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000" b="0" kern="1200" cap="small" dirty="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</a:pPr>
            <a:r>
              <a:rPr lang="en-US" dirty="0"/>
              <a:t>Click to edit Master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865077" y="2139462"/>
            <a:ext cx="3974124" cy="4073769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  <a:lvl3pPr>
              <a:lnSpc>
                <a:spcPct val="100000"/>
              </a:lnSpc>
              <a:spcBef>
                <a:spcPts val="200"/>
              </a:spcBef>
              <a:defRPr sz="1100"/>
            </a:lvl3pPr>
            <a:lvl4pPr>
              <a:lnSpc>
                <a:spcPct val="100000"/>
              </a:lnSpc>
              <a:spcBef>
                <a:spcPts val="100"/>
              </a:spcBef>
              <a:defRPr sz="1050"/>
            </a:lvl4pPr>
            <a:lvl5pPr>
              <a:lnSpc>
                <a:spcPct val="100000"/>
              </a:lnSpc>
              <a:spcBef>
                <a:spcPts val="10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1934308" y="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0" y="2286001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1934308" y="2286001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0" y="457200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1934308" y="457200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7803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ash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orld-map_wash2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368425"/>
            <a:ext cx="9144000" cy="44639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EBC88-5945-6548-81AC-D1E801230918}" type="datetime1">
              <a:rPr lang="en-US" smtClean="0"/>
              <a:pPr/>
              <a:t>4/7/2022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3298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Washout Map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orld-map_wash2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368425"/>
            <a:ext cx="9144000" cy="44653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5538"/>
            <a:ext cx="8229600" cy="51942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7FCC0-BCF1-7F40-94F0-C8B3ACD33893}" type="datetime1">
              <a:rPr lang="en-US" smtClean="0"/>
              <a:pPr/>
              <a:t>4/7/2022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4817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Bold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orld-map_100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004888"/>
            <a:ext cx="9144000" cy="4463935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A98B9-3ABE-A242-9F6B-DA9BAB124A35}" type="datetime1">
              <a:rPr lang="en-US" smtClean="0"/>
              <a:pPr/>
              <a:t>4/7/2022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83013"/>
            <a:ext cx="9144000" cy="1571625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7744"/>
            <a:ext cx="9144000" cy="825867"/>
          </a:xfrm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398714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12 and Statement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-1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2285999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-1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2285999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6"/>
          <p:cNvSpPr>
            <a:spLocks noGrp="1"/>
          </p:cNvSpPr>
          <p:nvPr>
            <p:ph type="pic" sz="quarter" idx="23"/>
          </p:nvPr>
        </p:nvSpPr>
        <p:spPr>
          <a:xfrm>
            <a:off x="4571999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6"/>
          <p:cNvSpPr>
            <a:spLocks noGrp="1"/>
          </p:cNvSpPr>
          <p:nvPr>
            <p:ph type="pic" sz="quarter" idx="24"/>
          </p:nvPr>
        </p:nvSpPr>
        <p:spPr>
          <a:xfrm>
            <a:off x="6858000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6"/>
          <p:cNvSpPr>
            <a:spLocks noGrp="1"/>
          </p:cNvSpPr>
          <p:nvPr>
            <p:ph type="pic" sz="quarter" idx="25"/>
          </p:nvPr>
        </p:nvSpPr>
        <p:spPr>
          <a:xfrm>
            <a:off x="4571999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26"/>
          </p:nvPr>
        </p:nvSpPr>
        <p:spPr>
          <a:xfrm>
            <a:off x="6858000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5" name="Text Placeholder 12"/>
          <p:cNvSpPr>
            <a:spLocks noGrp="1"/>
          </p:cNvSpPr>
          <p:nvPr>
            <p:ph type="body" sz="quarter" idx="28" hasCustomPrompt="1"/>
          </p:nvPr>
        </p:nvSpPr>
        <p:spPr>
          <a:xfrm>
            <a:off x="0" y="3783013"/>
            <a:ext cx="9144000" cy="1572768"/>
          </a:xfr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0" indent="0" algn="ctr" defTabSz="457200" rtl="0" eaLnBrk="1" latinLnBrk="0" hangingPunct="1">
              <a:buNone/>
              <a:defRPr lang="en-US" sz="1600" kern="1200" dirty="0">
                <a:solidFill>
                  <a:srgbClr val="666666"/>
                </a:solidFill>
                <a:latin typeface="Verdana"/>
                <a:ea typeface="+mn-ea"/>
                <a:cs typeface="Verdana"/>
              </a:defRPr>
            </a:lvl1pPr>
          </a:lstStyle>
          <a:p>
            <a:pPr marL="0" lvl="0" indent="-225425" algn="ctr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Char char="•"/>
            </a:pPr>
            <a:r>
              <a:rPr lang="en-US" dirty="0"/>
              <a:t>Statement here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-1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2285999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4571999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22"/>
          </p:nvPr>
        </p:nvSpPr>
        <p:spPr>
          <a:xfrm>
            <a:off x="6858000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5156-B5F0-8F44-9B3B-B829BD25E71A}" type="datetime1">
              <a:rPr lang="en-US" smtClean="0"/>
              <a:pPr/>
              <a:t>4/7/2022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6524"/>
            <a:ext cx="9144000" cy="825867"/>
          </a:xfrm>
          <a:ln>
            <a:noFill/>
          </a:ln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17371021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e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merica-globe_shadow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429014" y="203200"/>
            <a:ext cx="6640871" cy="666496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5F46-2B7F-5B4D-AD94-C45166DC40CF}" type="datetime1">
              <a:rPr lang="en-US" smtClean="0"/>
              <a:pPr/>
              <a:t>4/7/2022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83013"/>
            <a:ext cx="9144000" cy="1571625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7744"/>
            <a:ext cx="9144000" cy="825867"/>
          </a:xfrm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16664132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merica-globe_shadow_small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82880" y="332740"/>
            <a:ext cx="5059680" cy="50807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7769" y="3884054"/>
            <a:ext cx="4166148" cy="800724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995615" y="6547962"/>
            <a:ext cx="1288163" cy="292565"/>
          </a:xfrm>
        </p:spPr>
        <p:txBody>
          <a:bodyPr/>
          <a:lstStyle/>
          <a:p>
            <a:fld id="{6E7C3E9F-FCDE-664F-9336-1ABBAA0EA927}" type="datetime1">
              <a:rPr lang="en-US" smtClean="0"/>
              <a:pPr/>
              <a:t>4/7/2022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21923" y="6547962"/>
            <a:ext cx="2086022" cy="2925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95846" y="6547962"/>
            <a:ext cx="890953" cy="292565"/>
          </a:xfrm>
        </p:spPr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708768" y="4699000"/>
            <a:ext cx="4112847" cy="1807308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200"/>
            </a:lvl1pPr>
            <a:lvl2pPr>
              <a:lnSpc>
                <a:spcPct val="100000"/>
              </a:lnSpc>
              <a:spcBef>
                <a:spcPts val="300"/>
              </a:spcBef>
              <a:defRPr sz="1100"/>
            </a:lvl2pPr>
            <a:lvl3pPr>
              <a:lnSpc>
                <a:spcPct val="100000"/>
              </a:lnSpc>
              <a:spcBef>
                <a:spcPts val="200"/>
              </a:spcBef>
              <a:defRPr sz="1050"/>
            </a:lvl3pPr>
            <a:lvl4pPr>
              <a:lnSpc>
                <a:spcPct val="100000"/>
              </a:lnSpc>
              <a:spcBef>
                <a:spcPts val="100"/>
              </a:spcBef>
              <a:defRPr sz="1000"/>
            </a:lvl4pPr>
            <a:lvl5pPr>
              <a:lnSpc>
                <a:spcPct val="100000"/>
              </a:lnSpc>
              <a:spcBef>
                <a:spcPts val="100"/>
              </a:spcBef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68291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2219-5F3D-7F43-849E-768B69F61FFB}" type="datetime1">
              <a:rPr lang="en-US" smtClean="0"/>
              <a:pPr/>
              <a:t>4/7/2022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6833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48132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790700" y="990600"/>
            <a:ext cx="6756400" cy="3683000"/>
          </a:xfrm>
        </p:spPr>
        <p:txBody>
          <a:bodyPr/>
          <a:lstStyle>
            <a:lvl1pPr algn="r">
              <a:buNone/>
              <a:defRPr sz="6000" b="1" baseline="0">
                <a:solidFill>
                  <a:srgbClr val="F79646"/>
                </a:solidFill>
              </a:defRPr>
            </a:lvl1pPr>
          </a:lstStyle>
          <a:p>
            <a:pPr lvl="0"/>
            <a:r>
              <a:rPr lang="en-US" dirty="0"/>
              <a:t>Emphasis Slide</a:t>
            </a:r>
          </a:p>
          <a:p>
            <a:pPr lvl="0"/>
            <a:r>
              <a:rPr lang="en-US" dirty="0"/>
              <a:t>Used for making one important Point</a:t>
            </a:r>
          </a:p>
        </p:txBody>
      </p:sp>
    </p:spTree>
    <p:extLst>
      <p:ext uri="{BB962C8B-B14F-4D97-AF65-F5344CB8AC3E}">
        <p14:creationId xmlns:p14="http://schemas.microsoft.com/office/powerpoint/2010/main" val="14527663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DA2EC-FE51-234C-8874-87F532D5C722}" type="datetime1">
              <a:rPr lang="en-US" smtClean="0"/>
              <a:pPr/>
              <a:t>4/7/2022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0160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6BB0B-C07A-EF4C-ADBF-B404E3B41965}" type="datetime1">
              <a:rPr lang="en-US" smtClean="0"/>
              <a:pPr/>
              <a:t>4/7/2022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77396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0531E-1DA2-B34A-93A6-C570B815175C}" type="datetime1">
              <a:rPr lang="en-US" smtClean="0"/>
              <a:pPr/>
              <a:t>4/7/2022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08376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E4664-5CFD-1A4D-9B41-76CFD729FE90}" type="datetime1">
              <a:rPr lang="en-US" smtClean="0"/>
              <a:pPr/>
              <a:t>4/7/2022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2604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28452" y="1906719"/>
            <a:ext cx="6912841" cy="1522281"/>
          </a:xfrm>
          <a:noFill/>
        </p:spPr>
        <p:txBody>
          <a:bodyPr wrap="square" lIns="0" tIns="0" rIns="0" bIns="0" rtlCol="0" anchor="t" anchorCtr="0">
            <a:noAutofit/>
          </a:bodyPr>
          <a:lstStyle>
            <a:lvl1pPr marL="0" algn="l" defTabSz="457200" rtl="0" eaLnBrk="1" latinLnBrk="0" hangingPunct="1">
              <a:defRPr lang="en-US" sz="4800" b="1" kern="1200" dirty="0">
                <a:solidFill>
                  <a:schemeClr val="bg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n-cs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3912621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106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6897382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995" y="1922202"/>
            <a:ext cx="8081453" cy="80072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755618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781" y="548650"/>
            <a:ext cx="8107710" cy="80072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6781" y="1470362"/>
            <a:ext cx="8105496" cy="496462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86850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995" y="1922202"/>
            <a:ext cx="8081453" cy="80072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2219-5F3D-7F43-849E-768B69F61FFB}" type="datetime1">
              <a:rPr lang="en-US" smtClean="0"/>
              <a:pPr/>
              <a:t>4/7/2022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9261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781" y="1188101"/>
            <a:ext cx="8107710" cy="80072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3187" y="2104039"/>
            <a:ext cx="7431304" cy="4215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64862BFA-C828-2446-9B72-82AD7C7C4D28}" type="datetime1">
              <a:rPr lang="en-US" smtClean="0">
                <a:solidFill>
                  <a:srgbClr val="464646"/>
                </a:solidFill>
              </a:rPr>
              <a:pPr/>
              <a:t>4/7/2022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7954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53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-1" y="1802513"/>
            <a:ext cx="6063565" cy="1525991"/>
          </a:xfrm>
          <a:prstGeom prst="rect">
            <a:avLst/>
          </a:prstGeom>
          <a:solidFill>
            <a:srgbClr val="6867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4237838" y="3041745"/>
            <a:ext cx="4906162" cy="860290"/>
          </a:xfrm>
          <a:prstGeom prst="rect">
            <a:avLst/>
          </a:prstGeom>
          <a:solidFill>
            <a:srgbClr val="BC650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903" y="2007073"/>
            <a:ext cx="5357451" cy="1016006"/>
          </a:xfrm>
        </p:spPr>
        <p:txBody>
          <a:bodyPr anchor="ctr"/>
          <a:lstStyle>
            <a:lvl1pPr algn="ctr">
              <a:defRPr sz="2800" b="0" i="0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9607" y="3051981"/>
            <a:ext cx="3974883" cy="792411"/>
          </a:xfrm>
        </p:spPr>
        <p:txBody>
          <a:bodyPr anchor="ctr"/>
          <a:lstStyle>
            <a:lvl1pPr marL="0" indent="0" algn="l">
              <a:buNone/>
              <a:defRPr sz="1700" b="0" cap="all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127579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996" y="1052514"/>
            <a:ext cx="3953364" cy="537205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8153" y="1052514"/>
            <a:ext cx="3976008" cy="537205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EF40C587-CD89-8C40-AE01-36B25C2FD636}" type="datetime1">
              <a:rPr lang="en-US" smtClean="0">
                <a:solidFill>
                  <a:srgbClr val="464646"/>
                </a:solidFill>
              </a:rPr>
              <a:pPr/>
              <a:t>4/7/2022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398548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995" y="983189"/>
            <a:ext cx="3960832" cy="568669"/>
          </a:xfrm>
        </p:spPr>
        <p:txBody>
          <a:bodyPr tIns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rgbClr val="A6A40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995" y="1562099"/>
            <a:ext cx="3960832" cy="4920071"/>
          </a:xfrm>
        </p:spPr>
        <p:txBody>
          <a:bodyPr/>
          <a:lstStyle>
            <a:lvl1pPr>
              <a:defRPr sz="1600">
                <a:solidFill>
                  <a:srgbClr val="504B4B"/>
                </a:solidFill>
              </a:defRPr>
            </a:lvl1pPr>
            <a:lvl2pPr>
              <a:defRPr sz="1400">
                <a:solidFill>
                  <a:srgbClr val="504B4B"/>
                </a:solidFill>
              </a:defRPr>
            </a:lvl2pPr>
            <a:lvl3pPr>
              <a:defRPr sz="1200">
                <a:solidFill>
                  <a:srgbClr val="504B4B"/>
                </a:solidFill>
              </a:defRPr>
            </a:lvl3pPr>
            <a:lvl4pPr>
              <a:defRPr sz="1100">
                <a:solidFill>
                  <a:srgbClr val="504B4B"/>
                </a:solidFill>
              </a:defRPr>
            </a:lvl4pPr>
            <a:lvl5pPr>
              <a:defRPr sz="1100">
                <a:solidFill>
                  <a:srgbClr val="504B4B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607" y="983189"/>
            <a:ext cx="3976008" cy="568669"/>
          </a:xfrm>
        </p:spPr>
        <p:txBody>
          <a:bodyPr tIns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rgbClr val="A6A40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607" y="1562099"/>
            <a:ext cx="3976008" cy="4920071"/>
          </a:xfrm>
        </p:spPr>
        <p:txBody>
          <a:bodyPr/>
          <a:lstStyle>
            <a:lvl1pPr>
              <a:defRPr sz="1600">
                <a:solidFill>
                  <a:srgbClr val="504B4B"/>
                </a:solidFill>
              </a:defRPr>
            </a:lvl1pPr>
            <a:lvl2pPr>
              <a:defRPr sz="1400">
                <a:solidFill>
                  <a:srgbClr val="504B4B"/>
                </a:solidFill>
              </a:defRPr>
            </a:lvl2pPr>
            <a:lvl3pPr>
              <a:defRPr sz="1200">
                <a:solidFill>
                  <a:srgbClr val="504B4B"/>
                </a:solidFill>
              </a:defRPr>
            </a:lvl3pPr>
            <a:lvl4pPr>
              <a:defRPr sz="1100">
                <a:solidFill>
                  <a:srgbClr val="504B4B"/>
                </a:solidFill>
              </a:defRPr>
            </a:lvl4pPr>
            <a:lvl5pPr>
              <a:defRPr sz="1100">
                <a:solidFill>
                  <a:srgbClr val="504B4B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234BB27-D512-944F-BD47-D639527B0043}" type="datetime1">
              <a:rPr lang="en-US" smtClean="0">
                <a:solidFill>
                  <a:srgbClr val="464646"/>
                </a:solidFill>
              </a:rPr>
              <a:pPr/>
              <a:t>4/7/2022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180316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5320890" y="5330091"/>
            <a:ext cx="3606765" cy="1057841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300"/>
            </a:lvl1pPr>
            <a:lvl2pPr>
              <a:lnSpc>
                <a:spcPct val="100000"/>
              </a:lnSpc>
              <a:spcBef>
                <a:spcPts val="30"/>
              </a:spcBef>
              <a:defRPr sz="1200"/>
            </a:lvl2pPr>
            <a:lvl3pPr>
              <a:lnSpc>
                <a:spcPct val="100000"/>
              </a:lnSpc>
              <a:spcBef>
                <a:spcPts val="30"/>
              </a:spcBef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629607" y="4893679"/>
            <a:ext cx="4287895" cy="423749"/>
          </a:xfrm>
        </p:spPr>
        <p:txBody>
          <a:bodyPr tIns="18288" bIns="18288"/>
          <a:lstStyle>
            <a:lvl1pPr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1173187" y="1586793"/>
            <a:ext cx="4930054" cy="312578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8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C7D68E-693D-9C49-A798-620CA0EADA79}" type="datetime1">
              <a:rPr lang="en-US">
                <a:solidFill>
                  <a:srgbClr val="464646"/>
                </a:solidFill>
              </a:rPr>
              <a:pPr>
                <a:defRPr/>
              </a:pPr>
              <a:t>4/7/2022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9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20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03CD29-3FF4-6D4C-91CD-B76B0411C46D}" type="slidenum">
              <a:rPr lang="en-US">
                <a:solidFill>
                  <a:srgbClr val="46464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801128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1830388" y="5078133"/>
            <a:ext cx="5329237" cy="423749"/>
          </a:xfrm>
        </p:spPr>
        <p:txBody>
          <a:bodyPr tIns="18288" bIns="18288"/>
          <a:lstStyle>
            <a:lvl1pPr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1967321" y="5513243"/>
            <a:ext cx="5216365" cy="935037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300">
                <a:solidFill>
                  <a:srgbClr val="373737"/>
                </a:solidFill>
              </a:defRPr>
            </a:lvl1pPr>
            <a:lvl2pPr>
              <a:spcBef>
                <a:spcPts val="200"/>
              </a:spcBef>
              <a:defRPr sz="1200"/>
            </a:lvl2pPr>
            <a:lvl3pPr>
              <a:spcBef>
                <a:spcPts val="100"/>
              </a:spcBef>
              <a:defRPr sz="1200"/>
            </a:lvl3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1868332" y="1553021"/>
            <a:ext cx="5278773" cy="3312262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9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6E382E-3682-864D-BAAA-426D382364D6}" type="datetime1">
              <a:rPr lang="en-US">
                <a:solidFill>
                  <a:srgbClr val="464646"/>
                </a:solidFill>
              </a:rPr>
              <a:pPr>
                <a:defRPr/>
              </a:pPr>
              <a:t>4/7/2022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20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21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0F1395-DF07-7644-8D70-6CD057F69345}" type="slidenum">
              <a:rPr lang="en-US">
                <a:solidFill>
                  <a:srgbClr val="46464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200870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2726889" y="1519159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2838920" y="1854654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2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984284" y="151915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9" name="Picture Placeholder 16"/>
          <p:cNvSpPr>
            <a:spLocks noGrp="1"/>
          </p:cNvSpPr>
          <p:nvPr>
            <p:ph type="pic" sz="quarter" idx="19"/>
          </p:nvPr>
        </p:nvSpPr>
        <p:spPr>
          <a:xfrm>
            <a:off x="984284" y="311302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0" name="Picture Placeholder 16"/>
          <p:cNvSpPr>
            <a:spLocks noGrp="1"/>
          </p:cNvSpPr>
          <p:nvPr>
            <p:ph type="pic" sz="quarter" idx="20"/>
          </p:nvPr>
        </p:nvSpPr>
        <p:spPr>
          <a:xfrm>
            <a:off x="984284" y="470689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2726889" y="3113029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22"/>
          </p:nvPr>
        </p:nvSpPr>
        <p:spPr>
          <a:xfrm>
            <a:off x="2838920" y="3448524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3"/>
          </p:nvPr>
        </p:nvSpPr>
        <p:spPr>
          <a:xfrm>
            <a:off x="2726889" y="4706900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24"/>
          </p:nvPr>
        </p:nvSpPr>
        <p:spPr>
          <a:xfrm>
            <a:off x="2838920" y="5042395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5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5F553F-D6CF-024A-83E8-16C5ACBDBF0C}" type="datetime1">
              <a:rPr lang="en-US">
                <a:solidFill>
                  <a:srgbClr val="464646"/>
                </a:solidFill>
              </a:rPr>
              <a:pPr>
                <a:defRPr/>
              </a:pPr>
              <a:t>4/7/2022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26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7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4D706A-52FD-E64D-AE1E-7C9D69A6BCFF}" type="slidenum">
              <a:rPr lang="en-US">
                <a:solidFill>
                  <a:srgbClr val="46464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700854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98996" y="1400681"/>
            <a:ext cx="3266506" cy="5140855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944322" y="1271542"/>
            <a:ext cx="4576923" cy="423339"/>
          </a:xfrm>
        </p:spPr>
        <p:txBody>
          <a:bodyPr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3944322" y="1707014"/>
            <a:ext cx="4576923" cy="4209134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  <a:lvl3pPr>
              <a:lnSpc>
                <a:spcPct val="100000"/>
              </a:lnSpc>
              <a:spcBef>
                <a:spcPts val="200"/>
              </a:spcBef>
              <a:defRPr sz="1100"/>
            </a:lvl3pPr>
            <a:lvl4pPr>
              <a:lnSpc>
                <a:spcPct val="100000"/>
              </a:lnSpc>
              <a:spcBef>
                <a:spcPts val="100"/>
              </a:spcBef>
              <a:defRPr sz="1050"/>
            </a:lvl4pPr>
            <a:lvl5pPr>
              <a:lnSpc>
                <a:spcPct val="100000"/>
              </a:lnSpc>
              <a:spcBef>
                <a:spcPts val="10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6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3B569C-1EA5-424B-AEC8-7C697A5412D8}" type="datetime1">
              <a:rPr lang="en-US">
                <a:solidFill>
                  <a:srgbClr val="464646"/>
                </a:solidFill>
              </a:rPr>
              <a:pPr>
                <a:defRPr/>
              </a:pPr>
              <a:t>4/7/2022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8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21BB04-64BC-524B-8E69-A4BB3B716DBF}" type="slidenum">
              <a:rPr lang="en-US">
                <a:solidFill>
                  <a:srgbClr val="46464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464353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6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7538" y="748130"/>
            <a:ext cx="4501662" cy="800724"/>
          </a:xfrm>
        </p:spPr>
        <p:txBody>
          <a:bodyPr/>
          <a:lstStyle>
            <a:lvl1pPr>
              <a:defRPr sz="2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995615" y="6547962"/>
            <a:ext cx="1288163" cy="292565"/>
          </a:xfrm>
          <a:prstGeom prst="rect">
            <a:avLst/>
          </a:prstGeom>
        </p:spPr>
        <p:txBody>
          <a:bodyPr/>
          <a:lstStyle/>
          <a:p>
            <a:fld id="{7E81C33E-41CC-7144-9EE9-6BB47BFC27EB}" type="datetime1">
              <a:rPr lang="en-US" smtClean="0">
                <a:solidFill>
                  <a:srgbClr val="464646"/>
                </a:solidFill>
              </a:rPr>
              <a:pPr/>
              <a:t>4/7/2022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21923" y="6547962"/>
            <a:ext cx="2086022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95846" y="6547962"/>
            <a:ext cx="890953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803677" y="1730693"/>
            <a:ext cx="4035523" cy="423339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000" b="0" kern="1200" cap="small" dirty="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</a:pPr>
            <a:r>
              <a:rPr lang="en-US" dirty="0"/>
              <a:t>Click to edit Master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865077" y="2139462"/>
            <a:ext cx="3974124" cy="4073769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  <a:lvl3pPr>
              <a:lnSpc>
                <a:spcPct val="100000"/>
              </a:lnSpc>
              <a:spcBef>
                <a:spcPts val="200"/>
              </a:spcBef>
              <a:defRPr sz="1100"/>
            </a:lvl3pPr>
            <a:lvl4pPr>
              <a:lnSpc>
                <a:spcPct val="100000"/>
              </a:lnSpc>
              <a:spcBef>
                <a:spcPts val="100"/>
              </a:spcBef>
              <a:defRPr sz="1050"/>
            </a:lvl4pPr>
            <a:lvl5pPr>
              <a:lnSpc>
                <a:spcPct val="100000"/>
              </a:lnSpc>
              <a:spcBef>
                <a:spcPts val="10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1934308" y="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0" y="2286001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1934308" y="2286001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0" y="457200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1934308" y="457200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73889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ash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orld-map_wash2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368425"/>
            <a:ext cx="9144000" cy="44639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51BEBC88-5945-6548-81AC-D1E801230918}" type="datetime1">
              <a:rPr lang="en-US" smtClean="0">
                <a:solidFill>
                  <a:srgbClr val="464646"/>
                </a:solidFill>
              </a:rPr>
              <a:pPr/>
              <a:t>4/7/2022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700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513" y="440330"/>
            <a:ext cx="8107710" cy="800724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995" y="1470362"/>
            <a:ext cx="8105496" cy="4849414"/>
          </a:xfrm>
        </p:spPr>
        <p:txBody>
          <a:bodyPr>
            <a:normAutofit/>
          </a:bodyPr>
          <a:lstStyle>
            <a:lvl1pPr marL="225425" indent="-225425">
              <a:buClr>
                <a:srgbClr val="FFCC66"/>
              </a:buClr>
              <a:buFont typeface="Wingdings" panose="05000000000000000000" pitchFamily="2" charset="2"/>
              <a:buChar char="l"/>
              <a:defRPr sz="1800">
                <a:latin typeface="KoPub돋움체_Pro Bold" panose="02020603020101020101" pitchFamily="18" charset="-127"/>
                <a:ea typeface="KoPub돋움체_Pro Bold" panose="02020603020101020101" pitchFamily="18" charset="-127"/>
              </a:defRPr>
            </a:lvl1pPr>
            <a:lvl2pPr marL="573088" indent="-238125">
              <a:buClr>
                <a:srgbClr val="FFCC66"/>
              </a:buClr>
              <a:buFont typeface="Wingdings" panose="05000000000000000000" pitchFamily="2" charset="2"/>
              <a:buChar char="l"/>
              <a:defRPr sz="16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2pPr>
            <a:lvl3pPr marL="860425" indent="-182563">
              <a:buClr>
                <a:srgbClr val="FFCC66"/>
              </a:buClr>
              <a:buFont typeface="Wingdings" panose="05000000000000000000" pitchFamily="2" charset="2"/>
              <a:buChar char="l"/>
              <a:defRPr sz="14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3pPr>
            <a:lvl4pPr marL="1198563" indent="-225425">
              <a:buClr>
                <a:srgbClr val="FFCC66"/>
              </a:buClr>
              <a:buFont typeface="Wingdings" panose="05000000000000000000" pitchFamily="2" charset="2"/>
              <a:buChar char="l"/>
              <a:defRPr sz="12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4pPr>
            <a:lvl5pPr marL="1544638" indent="-228600">
              <a:buClr>
                <a:srgbClr val="FFCC66"/>
              </a:buClr>
              <a:buFont typeface="Wingdings" panose="05000000000000000000" pitchFamily="2" charset="2"/>
              <a:buChar char="l"/>
              <a:defRPr sz="12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62BFA-C828-2446-9B72-82AD7C7C4D28}" type="datetime1">
              <a:rPr lang="en-US" smtClean="0"/>
              <a:pPr/>
              <a:t>4/7/2022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62949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Washout Map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orld-map_wash2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368425"/>
            <a:ext cx="9144000" cy="44653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5538"/>
            <a:ext cx="8229600" cy="51942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6917FCC0-BCF1-7F40-94F0-C8B3ACD33893}" type="datetime1">
              <a:rPr lang="en-US" smtClean="0">
                <a:solidFill>
                  <a:srgbClr val="464646"/>
                </a:solidFill>
              </a:rPr>
              <a:pPr/>
              <a:t>4/7/2022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73535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Bold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orld-map_100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004888"/>
            <a:ext cx="9144000" cy="4463935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08CA98B9-3ABE-A242-9F6B-DA9BAB124A35}" type="datetime1">
              <a:rPr lang="en-US" smtClean="0">
                <a:solidFill>
                  <a:srgbClr val="464646"/>
                </a:solidFill>
              </a:rPr>
              <a:pPr/>
              <a:t>4/7/2022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3783013"/>
            <a:ext cx="9144000" cy="1571625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7744"/>
            <a:ext cx="9144000" cy="825867"/>
          </a:xfrm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19292992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12 and Statement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-1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2285999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-1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2285999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6"/>
          <p:cNvSpPr>
            <a:spLocks noGrp="1"/>
          </p:cNvSpPr>
          <p:nvPr>
            <p:ph type="pic" sz="quarter" idx="23"/>
          </p:nvPr>
        </p:nvSpPr>
        <p:spPr>
          <a:xfrm>
            <a:off x="4571999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6"/>
          <p:cNvSpPr>
            <a:spLocks noGrp="1"/>
          </p:cNvSpPr>
          <p:nvPr>
            <p:ph type="pic" sz="quarter" idx="24"/>
          </p:nvPr>
        </p:nvSpPr>
        <p:spPr>
          <a:xfrm>
            <a:off x="6858000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6"/>
          <p:cNvSpPr>
            <a:spLocks noGrp="1"/>
          </p:cNvSpPr>
          <p:nvPr>
            <p:ph type="pic" sz="quarter" idx="25"/>
          </p:nvPr>
        </p:nvSpPr>
        <p:spPr>
          <a:xfrm>
            <a:off x="4571999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26"/>
          </p:nvPr>
        </p:nvSpPr>
        <p:spPr>
          <a:xfrm>
            <a:off x="6858000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5" name="Text Placeholder 12"/>
          <p:cNvSpPr>
            <a:spLocks noGrp="1"/>
          </p:cNvSpPr>
          <p:nvPr>
            <p:ph type="body" sz="quarter" idx="28" hasCustomPrompt="1"/>
          </p:nvPr>
        </p:nvSpPr>
        <p:spPr>
          <a:xfrm>
            <a:off x="0" y="3783013"/>
            <a:ext cx="9144000" cy="1572768"/>
          </a:xfr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0" indent="0" algn="ctr" defTabSz="457200" rtl="0" eaLnBrk="1" latinLnBrk="0" hangingPunct="1">
              <a:buNone/>
              <a:defRPr lang="en-US" sz="1600" kern="1200" dirty="0">
                <a:solidFill>
                  <a:srgbClr val="666666"/>
                </a:solidFill>
                <a:latin typeface="Verdana"/>
                <a:ea typeface="+mn-ea"/>
                <a:cs typeface="Verdana"/>
              </a:defRPr>
            </a:lvl1pPr>
          </a:lstStyle>
          <a:p>
            <a:pPr marL="0" lvl="0" indent="-225425" algn="ctr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Char char="•"/>
            </a:pPr>
            <a:r>
              <a:rPr lang="en-US" dirty="0"/>
              <a:t>Statement here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-1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2285999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4571999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22"/>
          </p:nvPr>
        </p:nvSpPr>
        <p:spPr>
          <a:xfrm>
            <a:off x="6858000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51305156-B5F0-8F44-9B3B-B829BD25E71A}" type="datetime1">
              <a:rPr lang="en-US" smtClean="0">
                <a:solidFill>
                  <a:srgbClr val="464646"/>
                </a:solidFill>
              </a:rPr>
              <a:pPr/>
              <a:t>4/7/2022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6524"/>
            <a:ext cx="9144000" cy="825867"/>
          </a:xfrm>
          <a:ln>
            <a:noFill/>
          </a:ln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156370993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e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merica-globe_shadow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429014" y="203200"/>
            <a:ext cx="6640871" cy="666496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2DAB5F46-2B7F-5B4D-AD94-C45166DC40CF}" type="datetime1">
              <a:rPr lang="en-US" smtClean="0">
                <a:solidFill>
                  <a:srgbClr val="464646"/>
                </a:solidFill>
              </a:rPr>
              <a:pPr/>
              <a:t>4/7/2022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3783013"/>
            <a:ext cx="9144000" cy="1571625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7744"/>
            <a:ext cx="9144000" cy="825867"/>
          </a:xfrm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252962795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merica-globe_shadow_small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82880" y="332740"/>
            <a:ext cx="5059680" cy="50807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7769" y="3884054"/>
            <a:ext cx="4166148" cy="800724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995615" y="6547962"/>
            <a:ext cx="1288163" cy="292565"/>
          </a:xfrm>
          <a:prstGeom prst="rect">
            <a:avLst/>
          </a:prstGeom>
        </p:spPr>
        <p:txBody>
          <a:bodyPr/>
          <a:lstStyle/>
          <a:p>
            <a:fld id="{6E7C3E9F-FCDE-664F-9336-1ABBAA0EA927}" type="datetime1">
              <a:rPr lang="en-US" smtClean="0">
                <a:solidFill>
                  <a:srgbClr val="464646"/>
                </a:solidFill>
              </a:rPr>
              <a:pPr/>
              <a:t>4/7/2022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21923" y="6547962"/>
            <a:ext cx="2086022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95846" y="6547962"/>
            <a:ext cx="890953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708768" y="4699000"/>
            <a:ext cx="4112847" cy="1807308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200"/>
            </a:lvl1pPr>
            <a:lvl2pPr>
              <a:lnSpc>
                <a:spcPct val="100000"/>
              </a:lnSpc>
              <a:spcBef>
                <a:spcPts val="300"/>
              </a:spcBef>
              <a:defRPr sz="1100"/>
            </a:lvl2pPr>
            <a:lvl3pPr>
              <a:lnSpc>
                <a:spcPct val="100000"/>
              </a:lnSpc>
              <a:spcBef>
                <a:spcPts val="200"/>
              </a:spcBef>
              <a:defRPr sz="1050"/>
            </a:lvl3pPr>
            <a:lvl4pPr>
              <a:lnSpc>
                <a:spcPct val="100000"/>
              </a:lnSpc>
              <a:spcBef>
                <a:spcPts val="100"/>
              </a:spcBef>
              <a:defRPr sz="1000"/>
            </a:lvl4pPr>
            <a:lvl5pPr>
              <a:lnSpc>
                <a:spcPct val="100000"/>
              </a:lnSpc>
              <a:spcBef>
                <a:spcPts val="100"/>
              </a:spcBef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5354435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163540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790700" y="990600"/>
            <a:ext cx="6756400" cy="3683000"/>
          </a:xfrm>
        </p:spPr>
        <p:txBody>
          <a:bodyPr/>
          <a:lstStyle>
            <a:lvl1pPr algn="r">
              <a:buNone/>
              <a:defRPr sz="6000" b="1" baseline="0">
                <a:solidFill>
                  <a:srgbClr val="F79646"/>
                </a:solidFill>
              </a:defRPr>
            </a:lvl1pPr>
          </a:lstStyle>
          <a:p>
            <a:pPr lvl="0"/>
            <a:r>
              <a:rPr lang="en-US" dirty="0"/>
              <a:t>Emphasis Slide</a:t>
            </a:r>
          </a:p>
          <a:p>
            <a:pPr lvl="0"/>
            <a:r>
              <a:rPr lang="en-US" dirty="0"/>
              <a:t>Used for making one important Point</a:t>
            </a:r>
          </a:p>
        </p:txBody>
      </p:sp>
    </p:spTree>
    <p:extLst>
      <p:ext uri="{BB962C8B-B14F-4D97-AF65-F5344CB8AC3E}">
        <p14:creationId xmlns:p14="http://schemas.microsoft.com/office/powerpoint/2010/main" val="380403888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704DA2EC-FE51-234C-8874-87F532D5C722}" type="datetime1">
              <a:rPr lang="en-US" smtClean="0">
                <a:solidFill>
                  <a:srgbClr val="464646"/>
                </a:solidFill>
              </a:rPr>
              <a:pPr/>
              <a:t>4/7/2022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123856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2036BB0B-C07A-EF4C-ADBF-B404E3B41965}" type="datetime1">
              <a:rPr lang="en-US" smtClean="0">
                <a:solidFill>
                  <a:srgbClr val="464646"/>
                </a:solidFill>
              </a:rPr>
              <a:pPr/>
              <a:t>4/7/2022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195225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8600531E-1DA2-B34A-93A6-C570B815175C}" type="datetime1">
              <a:rPr lang="en-US" smtClean="0">
                <a:solidFill>
                  <a:srgbClr val="464646"/>
                </a:solidFill>
              </a:rPr>
              <a:pPr/>
              <a:t>4/7/2022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05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781" y="1188101"/>
            <a:ext cx="8107710" cy="80072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3187" y="2104039"/>
            <a:ext cx="7431304" cy="4215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62BFA-C828-2446-9B72-82AD7C7C4D28}" type="datetime1">
              <a:rPr lang="en-US" smtClean="0"/>
              <a:pPr/>
              <a:t>4/7/2022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9502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53" userDrawn="1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932E4664-5CFD-1A4D-9B41-76CFD729FE90}" type="datetime1">
              <a:rPr lang="en-US" smtClean="0">
                <a:solidFill>
                  <a:srgbClr val="464646"/>
                </a:solidFill>
              </a:rPr>
              <a:pPr/>
              <a:t>4/7/2022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073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-1" y="1802513"/>
            <a:ext cx="6063565" cy="1525991"/>
          </a:xfrm>
          <a:prstGeom prst="rect">
            <a:avLst/>
          </a:prstGeom>
          <a:solidFill>
            <a:srgbClr val="6867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4237838" y="3041745"/>
            <a:ext cx="4906162" cy="860290"/>
          </a:xfrm>
          <a:prstGeom prst="rect">
            <a:avLst/>
          </a:prstGeom>
          <a:solidFill>
            <a:srgbClr val="BC650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903" y="2007073"/>
            <a:ext cx="5357451" cy="1016006"/>
          </a:xfrm>
        </p:spPr>
        <p:txBody>
          <a:bodyPr anchor="ctr"/>
          <a:lstStyle>
            <a:lvl1pPr algn="ctr">
              <a:defRPr sz="2800" b="0" i="0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9607" y="3051981"/>
            <a:ext cx="3974883" cy="792411"/>
          </a:xfrm>
        </p:spPr>
        <p:txBody>
          <a:bodyPr anchor="ctr"/>
          <a:lstStyle>
            <a:lvl1pPr marL="0" indent="0" algn="l">
              <a:buNone/>
              <a:defRPr sz="1700" b="0" cap="all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06830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996" y="1052514"/>
            <a:ext cx="3953364" cy="537205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8153" y="1052514"/>
            <a:ext cx="3976008" cy="537205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0C587-CD89-8C40-AE01-36B25C2FD636}" type="datetime1">
              <a:rPr lang="en-US" smtClean="0"/>
              <a:pPr/>
              <a:t>4/7/2022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27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995" y="983189"/>
            <a:ext cx="3960832" cy="568669"/>
          </a:xfrm>
        </p:spPr>
        <p:txBody>
          <a:bodyPr tIns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rgbClr val="A6A40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995" y="1562099"/>
            <a:ext cx="3960832" cy="4920071"/>
          </a:xfrm>
        </p:spPr>
        <p:txBody>
          <a:bodyPr/>
          <a:lstStyle>
            <a:lvl1pPr>
              <a:defRPr sz="1600">
                <a:solidFill>
                  <a:srgbClr val="504B4B"/>
                </a:solidFill>
              </a:defRPr>
            </a:lvl1pPr>
            <a:lvl2pPr>
              <a:defRPr sz="1400">
                <a:solidFill>
                  <a:srgbClr val="504B4B"/>
                </a:solidFill>
              </a:defRPr>
            </a:lvl2pPr>
            <a:lvl3pPr>
              <a:defRPr sz="1200">
                <a:solidFill>
                  <a:srgbClr val="504B4B"/>
                </a:solidFill>
              </a:defRPr>
            </a:lvl3pPr>
            <a:lvl4pPr>
              <a:defRPr sz="1100">
                <a:solidFill>
                  <a:srgbClr val="504B4B"/>
                </a:solidFill>
              </a:defRPr>
            </a:lvl4pPr>
            <a:lvl5pPr>
              <a:defRPr sz="1100">
                <a:solidFill>
                  <a:srgbClr val="504B4B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607" y="983189"/>
            <a:ext cx="3976008" cy="568669"/>
          </a:xfrm>
        </p:spPr>
        <p:txBody>
          <a:bodyPr tIns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rgbClr val="A6A40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607" y="1562099"/>
            <a:ext cx="3976008" cy="4920071"/>
          </a:xfrm>
        </p:spPr>
        <p:txBody>
          <a:bodyPr/>
          <a:lstStyle>
            <a:lvl1pPr>
              <a:defRPr sz="1600">
                <a:solidFill>
                  <a:srgbClr val="504B4B"/>
                </a:solidFill>
              </a:defRPr>
            </a:lvl1pPr>
            <a:lvl2pPr>
              <a:defRPr sz="1400">
                <a:solidFill>
                  <a:srgbClr val="504B4B"/>
                </a:solidFill>
              </a:defRPr>
            </a:lvl2pPr>
            <a:lvl3pPr>
              <a:defRPr sz="1200">
                <a:solidFill>
                  <a:srgbClr val="504B4B"/>
                </a:solidFill>
              </a:defRPr>
            </a:lvl3pPr>
            <a:lvl4pPr>
              <a:defRPr sz="1100">
                <a:solidFill>
                  <a:srgbClr val="504B4B"/>
                </a:solidFill>
              </a:defRPr>
            </a:lvl4pPr>
            <a:lvl5pPr>
              <a:defRPr sz="1100">
                <a:solidFill>
                  <a:srgbClr val="504B4B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4BB27-D512-944F-BD47-D639527B0043}" type="datetime1">
              <a:rPr lang="en-US" smtClean="0"/>
              <a:pPr/>
              <a:t>4/7/2022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97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5320890" y="5330091"/>
            <a:ext cx="3606765" cy="1057841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300"/>
            </a:lvl1pPr>
            <a:lvl2pPr>
              <a:lnSpc>
                <a:spcPct val="100000"/>
              </a:lnSpc>
              <a:spcBef>
                <a:spcPts val="30"/>
              </a:spcBef>
              <a:defRPr sz="1200"/>
            </a:lvl2pPr>
            <a:lvl3pPr>
              <a:lnSpc>
                <a:spcPct val="100000"/>
              </a:lnSpc>
              <a:spcBef>
                <a:spcPts val="30"/>
              </a:spcBef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629607" y="4893679"/>
            <a:ext cx="4287895" cy="423749"/>
          </a:xfrm>
        </p:spPr>
        <p:txBody>
          <a:bodyPr tIns="18288" bIns="18288"/>
          <a:lstStyle>
            <a:lvl1pPr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1173187" y="1586793"/>
            <a:ext cx="4930054" cy="312578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C7D68E-693D-9C49-A798-620CA0EADA79}" type="datetime1">
              <a:rPr lang="en-US"/>
              <a:pPr>
                <a:defRPr/>
              </a:pPr>
              <a:t>4/7/2022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03CD29-3FF4-6D4C-91CD-B76B0411C46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52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43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28.xml"/><Relationship Id="rId21" Type="http://schemas.openxmlformats.org/officeDocument/2006/relationships/slideLayout" Target="../slideLayouts/slideLayout46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5" Type="http://schemas.openxmlformats.org/officeDocument/2006/relationships/slideLayout" Target="../slideLayouts/slideLayout50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20" Type="http://schemas.openxmlformats.org/officeDocument/2006/relationships/slideLayout" Target="../slideLayouts/slideLayout45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2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23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44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Relationship Id="rId22" Type="http://schemas.openxmlformats.org/officeDocument/2006/relationships/slideLayout" Target="../slideLayouts/slideLayout47.xml"/><Relationship Id="rId27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4258" y="375829"/>
            <a:ext cx="8107710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995" y="1355148"/>
            <a:ext cx="8106620" cy="49646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4"/>
                </a:solidFill>
              </a:defRPr>
            </a:lvl1pPr>
          </a:lstStyle>
          <a:p>
            <a:fld id="{64F5F5AC-42C6-7943-932B-3849F0E3EB5C}" type="datetime1">
              <a:rPr lang="en-US" smtClean="0"/>
              <a:pPr/>
              <a:t>4/7/2022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accent4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4"/>
                </a:solidFill>
              </a:defRPr>
            </a:lvl1pPr>
          </a:lstStyle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427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b="0" kern="1200">
          <a:solidFill>
            <a:schemeClr val="tx1"/>
          </a:solidFill>
          <a:latin typeface="KoPub돋움체_Pro Bold" panose="02020603020101020101" pitchFamily="18" charset="-127"/>
          <a:ea typeface="KoPub돋움체_Pro Bold" panose="02020603020101020101" pitchFamily="18" charset="-127"/>
          <a:cs typeface="+mj-cs"/>
        </a:defRPr>
      </a:lvl1pPr>
    </p:titleStyle>
    <p:bodyStyle>
      <a:lvl1pPr marL="225425" indent="-225425" algn="l" defTabSz="457200" rtl="0" eaLnBrk="1" latinLnBrk="0" hangingPunct="1">
        <a:lnSpc>
          <a:spcPct val="110000"/>
        </a:lnSpc>
        <a:spcBef>
          <a:spcPts val="600"/>
        </a:spcBef>
        <a:buClr>
          <a:srgbClr val="E0AC00"/>
        </a:buClr>
        <a:buFont typeface="Wingdings" panose="05000000000000000000" pitchFamily="2" charset="2"/>
        <a:buChar char="l"/>
        <a:defRPr sz="1800" kern="1200">
          <a:solidFill>
            <a:srgbClr val="504B4B"/>
          </a:solidFill>
          <a:latin typeface="KoPub돋움체_Pro Bold" panose="02020603020101020101" pitchFamily="18" charset="-127"/>
          <a:ea typeface="KoPub돋움체_Pro Bold" panose="02020603020101020101" pitchFamily="18" charset="-127"/>
          <a:cs typeface="+mn-cs"/>
        </a:defRPr>
      </a:lvl1pPr>
      <a:lvl2pPr marL="573088" indent="-238125" algn="l" defTabSz="457200" rtl="0" eaLnBrk="1" latinLnBrk="0" hangingPunct="1">
        <a:lnSpc>
          <a:spcPct val="110000"/>
        </a:lnSpc>
        <a:spcBef>
          <a:spcPts val="500"/>
        </a:spcBef>
        <a:buClr>
          <a:srgbClr val="E0AC00"/>
        </a:buClr>
        <a:buFont typeface="Wingdings" panose="05000000000000000000" pitchFamily="2" charset="2"/>
        <a:buChar char="l"/>
        <a:defRPr sz="1600" kern="1200">
          <a:solidFill>
            <a:srgbClr val="504B4B"/>
          </a:solidFill>
          <a:latin typeface="KoPub돋움체_Pro Light" panose="02020603020101020101" pitchFamily="18" charset="-127"/>
          <a:ea typeface="KoPub돋움체_Pro Light" panose="02020603020101020101" pitchFamily="18" charset="-127"/>
          <a:cs typeface="+mn-cs"/>
        </a:defRPr>
      </a:lvl2pPr>
      <a:lvl3pPr marL="860425" indent="-182563" algn="l" defTabSz="457200" rtl="0" eaLnBrk="1" latinLnBrk="0" hangingPunct="1">
        <a:lnSpc>
          <a:spcPct val="110000"/>
        </a:lnSpc>
        <a:spcBef>
          <a:spcPts val="300"/>
        </a:spcBef>
        <a:buClr>
          <a:srgbClr val="E0AC00"/>
        </a:buClr>
        <a:buFont typeface="Wingdings" panose="05000000000000000000" pitchFamily="2" charset="2"/>
        <a:buChar char="l"/>
        <a:defRPr sz="1400" kern="1200">
          <a:solidFill>
            <a:srgbClr val="504B4B"/>
          </a:solidFill>
          <a:latin typeface="KoPub돋움체_Pro Light" panose="02020603020101020101" pitchFamily="18" charset="-127"/>
          <a:ea typeface="KoPub돋움체_Pro Light" panose="02020603020101020101" pitchFamily="18" charset="-127"/>
          <a:cs typeface="+mn-cs"/>
        </a:defRPr>
      </a:lvl3pPr>
      <a:lvl4pPr marL="1198563" indent="-225425" algn="l" defTabSz="457200" rtl="0" eaLnBrk="1" latinLnBrk="0" hangingPunct="1">
        <a:lnSpc>
          <a:spcPct val="110000"/>
        </a:lnSpc>
        <a:spcBef>
          <a:spcPts val="100"/>
        </a:spcBef>
        <a:buClr>
          <a:srgbClr val="E0AC00"/>
        </a:buClr>
        <a:buFont typeface="Wingdings" panose="05000000000000000000" pitchFamily="2" charset="2"/>
        <a:buChar char="l"/>
        <a:defRPr sz="1200" kern="1200">
          <a:solidFill>
            <a:srgbClr val="504B4B"/>
          </a:solidFill>
          <a:latin typeface="KoPub돋움체_Pro Light" panose="02020603020101020101" pitchFamily="18" charset="-127"/>
          <a:ea typeface="KoPub돋움체_Pro Light" panose="02020603020101020101" pitchFamily="18" charset="-127"/>
          <a:cs typeface="+mn-cs"/>
        </a:defRPr>
      </a:lvl4pPr>
      <a:lvl5pPr marL="1544638" indent="-228600" algn="l" defTabSz="457200" rtl="0" eaLnBrk="1" latinLnBrk="0" hangingPunct="1">
        <a:lnSpc>
          <a:spcPct val="110000"/>
        </a:lnSpc>
        <a:spcBef>
          <a:spcPts val="0"/>
        </a:spcBef>
        <a:buClr>
          <a:srgbClr val="E0AC00"/>
        </a:buClr>
        <a:buFont typeface="Wingdings" panose="05000000000000000000" pitchFamily="2" charset="2"/>
        <a:buChar char="l"/>
        <a:defRPr sz="1200" kern="1200">
          <a:solidFill>
            <a:srgbClr val="504B4B"/>
          </a:solidFill>
          <a:latin typeface="KoPub돋움체_Pro Light" panose="02020603020101020101" pitchFamily="18" charset="-127"/>
          <a:ea typeface="KoPub돋움체_Pro Light" panose="02020603020101020101" pitchFamily="18" charset="-127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4258" y="375829"/>
            <a:ext cx="8107710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995" y="1355148"/>
            <a:ext cx="8106620" cy="49646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91071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  <p:sldLayoutId id="2147483704" r:id="rId18"/>
    <p:sldLayoutId id="2147483705" r:id="rId19"/>
    <p:sldLayoutId id="2147483706" r:id="rId20"/>
    <p:sldLayoutId id="2147483707" r:id="rId21"/>
    <p:sldLayoutId id="2147483708" r:id="rId22"/>
    <p:sldLayoutId id="2147483709" r:id="rId23"/>
    <p:sldLayoutId id="2147483710" r:id="rId24"/>
    <p:sldLayoutId id="2147483711" r:id="rId25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b="0" kern="1200">
          <a:solidFill>
            <a:schemeClr val="tx1">
              <a:lumMod val="50000"/>
            </a:schemeClr>
          </a:solidFill>
          <a:latin typeface="+mj-ea"/>
          <a:ea typeface="+mj-ea"/>
          <a:cs typeface="+mj-cs"/>
        </a:defRPr>
      </a:lvl1pPr>
    </p:titleStyle>
    <p:bodyStyle>
      <a:lvl1pPr marL="225425" indent="-225425" algn="l" defTabSz="457200" rtl="0" eaLnBrk="1" latinLnBrk="0" hangingPunct="1">
        <a:lnSpc>
          <a:spcPct val="110000"/>
        </a:lnSpc>
        <a:spcBef>
          <a:spcPts val="600"/>
        </a:spcBef>
        <a:buClr>
          <a:srgbClr val="E0AC00"/>
        </a:buClr>
        <a:buFont typeface="Wingdings" panose="05000000000000000000" pitchFamily="2" charset="2"/>
        <a:buChar char="l"/>
        <a:defRPr sz="1800" kern="1200">
          <a:solidFill>
            <a:srgbClr val="504B4B"/>
          </a:solidFill>
          <a:latin typeface="+mn-ea"/>
          <a:ea typeface="+mn-ea"/>
          <a:cs typeface="+mn-cs"/>
        </a:defRPr>
      </a:lvl1pPr>
      <a:lvl2pPr marL="573088" indent="-238125" algn="l" defTabSz="457200" rtl="0" eaLnBrk="1" latinLnBrk="0" hangingPunct="1">
        <a:lnSpc>
          <a:spcPct val="110000"/>
        </a:lnSpc>
        <a:spcBef>
          <a:spcPts val="500"/>
        </a:spcBef>
        <a:buClr>
          <a:srgbClr val="E0AC00"/>
        </a:buClr>
        <a:buFont typeface="Wingdings" panose="05000000000000000000" pitchFamily="2" charset="2"/>
        <a:buChar char="l"/>
        <a:defRPr sz="1600" kern="1200">
          <a:solidFill>
            <a:srgbClr val="504B4B"/>
          </a:solidFill>
          <a:latin typeface="+mn-ea"/>
          <a:ea typeface="+mn-ea"/>
          <a:cs typeface="+mn-cs"/>
        </a:defRPr>
      </a:lvl2pPr>
      <a:lvl3pPr marL="860425" indent="-182563" algn="l" defTabSz="457200" rtl="0" eaLnBrk="1" latinLnBrk="0" hangingPunct="1">
        <a:lnSpc>
          <a:spcPct val="110000"/>
        </a:lnSpc>
        <a:spcBef>
          <a:spcPts val="300"/>
        </a:spcBef>
        <a:buClr>
          <a:srgbClr val="E0AC00"/>
        </a:buClr>
        <a:buFont typeface="Wingdings" panose="05000000000000000000" pitchFamily="2" charset="2"/>
        <a:buChar char="l"/>
        <a:defRPr sz="1400" kern="1200">
          <a:solidFill>
            <a:srgbClr val="504B4B"/>
          </a:solidFill>
          <a:latin typeface="+mn-ea"/>
          <a:ea typeface="+mn-ea"/>
          <a:cs typeface="+mn-cs"/>
        </a:defRPr>
      </a:lvl3pPr>
      <a:lvl4pPr marL="1198563" indent="-225425" algn="l" defTabSz="457200" rtl="0" eaLnBrk="1" latinLnBrk="0" hangingPunct="1">
        <a:lnSpc>
          <a:spcPct val="110000"/>
        </a:lnSpc>
        <a:spcBef>
          <a:spcPts val="100"/>
        </a:spcBef>
        <a:buClr>
          <a:srgbClr val="E0AC00"/>
        </a:buClr>
        <a:buFont typeface="Wingdings" panose="05000000000000000000" pitchFamily="2" charset="2"/>
        <a:buChar char="l"/>
        <a:defRPr sz="1200" kern="1200">
          <a:solidFill>
            <a:srgbClr val="504B4B"/>
          </a:solidFill>
          <a:latin typeface="+mn-ea"/>
          <a:ea typeface="+mn-ea"/>
          <a:cs typeface="+mn-cs"/>
        </a:defRPr>
      </a:lvl4pPr>
      <a:lvl5pPr marL="1544638" indent="-228600" algn="l" defTabSz="457200" rtl="0" eaLnBrk="1" latinLnBrk="0" hangingPunct="1">
        <a:lnSpc>
          <a:spcPct val="110000"/>
        </a:lnSpc>
        <a:spcBef>
          <a:spcPts val="0"/>
        </a:spcBef>
        <a:buClr>
          <a:srgbClr val="E0AC00"/>
        </a:buClr>
        <a:buFont typeface="Wingdings" panose="05000000000000000000" pitchFamily="2" charset="2"/>
        <a:buChar char="l"/>
        <a:defRPr sz="1200" kern="1200">
          <a:solidFill>
            <a:srgbClr val="504B4B"/>
          </a:solidFill>
          <a:latin typeface="+mn-ea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13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18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2224864"/>
            <a:ext cx="9144000" cy="1895420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 marL="0" algn="l" defTabSz="457200" rtl="0" eaLnBrk="1" latinLnBrk="0" hangingPunct="1">
              <a:spcBef>
                <a:spcPct val="0"/>
              </a:spcBef>
              <a:buNone/>
              <a:defRPr lang="en-US" sz="4400" b="1" kern="1200" baseline="0" dirty="0">
                <a:solidFill>
                  <a:schemeClr val="bg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n-cs"/>
              </a:defRPr>
            </a:lvl1pPr>
          </a:lstStyle>
          <a:p>
            <a:pPr algn="ctr"/>
            <a:r>
              <a:rPr lang="ko-KR" altLang="en-US" sz="5400" dirty="0">
                <a:solidFill>
                  <a:srgbClr val="E06361"/>
                </a:solidFill>
              </a:rPr>
              <a:t>셋째마당</a:t>
            </a:r>
            <a:endParaRPr lang="en-US" altLang="ko-KR" sz="5400" dirty="0">
              <a:solidFill>
                <a:srgbClr val="E06361"/>
              </a:solidFill>
            </a:endParaRPr>
          </a:p>
          <a:p>
            <a:pPr algn="ctr"/>
            <a:r>
              <a:rPr lang="ko-KR" altLang="en-US" sz="5400" dirty="0" err="1">
                <a:solidFill>
                  <a:schemeClr val="tx2"/>
                </a:solidFill>
              </a:rPr>
              <a:t>딥러닝의</a:t>
            </a:r>
            <a:r>
              <a:rPr lang="ko-KR" altLang="en-US" sz="5400" dirty="0">
                <a:solidFill>
                  <a:schemeClr val="tx2"/>
                </a:solidFill>
              </a:rPr>
              <a:t> 시작</a:t>
            </a:r>
            <a:r>
              <a:rPr lang="en-US" altLang="ko-KR" sz="5400" dirty="0">
                <a:solidFill>
                  <a:schemeClr val="tx2"/>
                </a:solidFill>
              </a:rPr>
              <a:t>, </a:t>
            </a:r>
            <a:r>
              <a:rPr lang="ko-KR" altLang="en-US" sz="5400" dirty="0">
                <a:solidFill>
                  <a:schemeClr val="tx2"/>
                </a:solidFill>
              </a:rPr>
              <a:t>신경망</a:t>
            </a:r>
            <a:endParaRPr lang="en-US" sz="5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5036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1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딥러닝의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태동</a:t>
            </a:r>
            <a:r>
              <a:rPr lang="en-US" altLang="ko-KR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,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오차 </a:t>
            </a:r>
            <a:r>
              <a:rPr lang="ko-KR" altLang="en-US" sz="32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역전파</a:t>
            </a:r>
            <a:endParaRPr lang="ko-KR" altLang="en-US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C5D588F2-67CD-4325-BDD8-F4BD097FAAA2}"/>
              </a:ext>
            </a:extLst>
          </p:cNvPr>
          <p:cNvSpPr txBox="1">
            <a:spLocks/>
          </p:cNvSpPr>
          <p:nvPr/>
        </p:nvSpPr>
        <p:spPr>
          <a:xfrm>
            <a:off x="597117" y="1530856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그림 </a:t>
            </a:r>
            <a:r>
              <a:rPr lang="en-US" altLang="ko-KR" sz="1600" b="1" dirty="0"/>
              <a:t>9-3 | </a:t>
            </a:r>
            <a:r>
              <a:rPr lang="ko-KR" altLang="en-US" sz="1600" b="1" dirty="0"/>
              <a:t>오차 역전파의 개념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3A1EBF8-221E-4342-9A1E-E4DACE785C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331" y="1931218"/>
            <a:ext cx="6296025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060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1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딥러닝의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태동</a:t>
            </a:r>
            <a:r>
              <a:rPr lang="en-US" altLang="ko-KR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,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오차 </a:t>
            </a:r>
            <a:r>
              <a:rPr lang="ko-KR" altLang="en-US" sz="32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역전파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딥러닝의</a:t>
            </a:r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태동</a:t>
            </a:r>
            <a:r>
              <a:rPr lang="en-US" altLang="ko-KR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, </a:t>
            </a:r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오차 </a:t>
            </a:r>
            <a:r>
              <a:rPr lang="ko-KR" altLang="en-US" sz="18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역전파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먼저   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처럼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한 번의 순전파가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일어남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 과정을 통해 각 가중치의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초깃값이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정해짐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초깃값의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가중치로 만들어진 값과 실제 값을 비교해 출력층의 오차를 계산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목표는 이때 계산된 출력층의 오차를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최소화시키는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것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이를 위해    첫 번째 가중치를 수정하는 과정과    두 번째 가중치를 수정하는 과정이 이어짐</a:t>
            </a:r>
            <a:endParaRPr lang="en-US" altLang="ko-KR" b="1" dirty="0">
              <a:solidFill>
                <a:schemeClr val="bg1">
                  <a:lumMod val="65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DFB2EFB-77E4-4E10-8AA1-BB40DBCA4D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707" y="1931218"/>
            <a:ext cx="209550" cy="2095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46B4458-1479-4306-944D-F9A775450B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685" y="3219450"/>
            <a:ext cx="209550" cy="2095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CC26298-092E-49DA-9D1B-002FBA4391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7642" y="3219450"/>
            <a:ext cx="209550" cy="20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875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1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딥러닝의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태동</a:t>
            </a:r>
            <a:r>
              <a:rPr lang="en-US" altLang="ko-KR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,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오차 </a:t>
            </a:r>
            <a:r>
              <a:rPr lang="ko-KR" altLang="en-US" sz="32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역전파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딥러닝의</a:t>
            </a:r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태동</a:t>
            </a:r>
            <a:r>
              <a:rPr lang="en-US" altLang="ko-KR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, </a:t>
            </a:r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오차 </a:t>
            </a:r>
            <a:r>
              <a:rPr lang="ko-KR" altLang="en-US" sz="18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역전파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예를 들어 첫 번째 가중치 중 하나인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w</a:t>
            </a:r>
            <a:r>
              <a:rPr lang="en-US" altLang="ko-KR" baseline="-25000" dirty="0">
                <a:latin typeface="KoPub돋움체_Pro Light" pitchFamily="18" charset="-127"/>
                <a:ea typeface="KoPub돋움체_Pro Light" pitchFamily="18" charset="-127"/>
              </a:rPr>
              <a:t>31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을 업데이트한다고 하자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경사 하강법에서 배운 대로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w</a:t>
            </a:r>
            <a:r>
              <a:rPr lang="en-US" altLang="ko-KR" baseline="-25000" dirty="0">
                <a:latin typeface="KoPub돋움체_Pro Light" pitchFamily="18" charset="-127"/>
                <a:ea typeface="KoPub돋움체_Pro Light" pitchFamily="18" charset="-127"/>
              </a:rPr>
              <a:t>31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을 업데이트하기 위해서는 오차 공식을 구하고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w</a:t>
            </a:r>
            <a:r>
              <a:rPr lang="en-US" altLang="ko-KR" baseline="-25000" dirty="0">
                <a:latin typeface="KoPub돋움체_Pro Light" pitchFamily="18" charset="-127"/>
                <a:ea typeface="KoPub돋움체_Pro Light" pitchFamily="18" charset="-127"/>
              </a:rPr>
              <a:t>31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에 대해 편미분해야 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합성 함수의 미분이므로 체인 룰을 적용해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편미분을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구하고 이를 이용해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w</a:t>
            </a:r>
            <a:r>
              <a:rPr lang="en-US" altLang="ko-KR" baseline="-25000" dirty="0">
                <a:latin typeface="KoPub돋움체_Pro Light" pitchFamily="18" charset="-127"/>
                <a:ea typeface="KoPub돋움체_Pro Light" pitchFamily="18" charset="-127"/>
              </a:rPr>
              <a:t>31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을 업데이트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이제 두 번째 가중치를 업데이트할 차례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예를 들어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w</a:t>
            </a:r>
            <a:r>
              <a:rPr lang="en-US" altLang="ko-KR" baseline="-25000" dirty="0">
                <a:latin typeface="KoPub돋움체_Pro Light" pitchFamily="18" charset="-127"/>
                <a:ea typeface="KoPub돋움체_Pro Light" pitchFamily="18" charset="-127"/>
              </a:rPr>
              <a:t>11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을 업데이트한다고 하면 마찬가지로 오차 공식을 구하고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w</a:t>
            </a:r>
            <a:r>
              <a:rPr lang="en-US" altLang="ko-KR" baseline="-25000" dirty="0">
                <a:latin typeface="KoPub돋움체_Pro Light" pitchFamily="18" charset="-127"/>
                <a:ea typeface="KoPub돋움체_Pro Light" pitchFamily="18" charset="-127"/>
              </a:rPr>
              <a:t>11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에 대해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편미분하면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여기서 문제가 생김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앞서 우리는 출력층의 결과와 실제 값을 비교해 오차를 얻었음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은닉층은 겉으로 드러나지 않으므로 그 값을 알 수 없음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오차를 구할 만한 적절한 출력 값도 없다는 것</a:t>
            </a:r>
            <a:endParaRPr lang="en-US" altLang="ko-KR" b="1" dirty="0">
              <a:solidFill>
                <a:schemeClr val="bg1">
                  <a:lumMod val="65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60105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1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딥러닝의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태동</a:t>
            </a:r>
            <a:r>
              <a:rPr lang="en-US" altLang="ko-KR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,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오차 </a:t>
            </a:r>
            <a:r>
              <a:rPr lang="ko-KR" altLang="en-US" sz="32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역전파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딥러닝의</a:t>
            </a:r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태동</a:t>
            </a:r>
            <a:r>
              <a:rPr lang="en-US" altLang="ko-KR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, </a:t>
            </a:r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오차 </a:t>
            </a:r>
            <a:r>
              <a:rPr lang="ko-KR" altLang="en-US" sz="18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역전파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 문제는 다시 출력층의 오차를 이용하는 것으로 해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w</a:t>
            </a:r>
            <a:r>
              <a:rPr lang="en-US" altLang="ko-KR" baseline="-25000" dirty="0">
                <a:latin typeface="KoPub돋움체_Pro Light" pitchFamily="18" charset="-127"/>
                <a:ea typeface="KoPub돋움체_Pro Light" pitchFamily="18" charset="-127"/>
              </a:rPr>
              <a:t>31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의 경우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y</a:t>
            </a:r>
            <a:r>
              <a:rPr lang="en-US" altLang="ko-KR" baseline="-25000" dirty="0">
                <a:latin typeface="KoPub돋움체_Pro Light" pitchFamily="18" charset="-127"/>
                <a:ea typeface="KoPub돋움체_Pro Light" pitchFamily="18" charset="-127"/>
              </a:rPr>
              <a:t>o1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의 오차만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필요했었지만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w</a:t>
            </a:r>
            <a:r>
              <a:rPr lang="en-US" altLang="ko-KR" baseline="-25000" dirty="0">
                <a:latin typeface="KoPub돋움체_Pro Light" pitchFamily="18" charset="-127"/>
                <a:ea typeface="KoPub돋움체_Pro Light" pitchFamily="18" charset="-127"/>
              </a:rPr>
              <a:t>11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은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y</a:t>
            </a:r>
            <a:r>
              <a:rPr lang="en-US" altLang="ko-KR" baseline="-25000" dirty="0">
                <a:latin typeface="KoPub돋움체_Pro Light" pitchFamily="18" charset="-127"/>
                <a:ea typeface="KoPub돋움체_Pro Light" pitchFamily="18" charset="-127"/>
              </a:rPr>
              <a:t>o1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과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y</a:t>
            </a:r>
            <a:r>
              <a:rPr lang="en-US" altLang="ko-KR" baseline="-25000" dirty="0">
                <a:latin typeface="KoPub돋움체_Pro Light" pitchFamily="18" charset="-127"/>
                <a:ea typeface="KoPub돋움체_Pro Light" pitchFamily="18" charset="-127"/>
              </a:rPr>
              <a:t>o2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가 모두 관여되어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오차 두 개를 모두 계산해 이를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편미분하게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물론 계산식은 조금 더 복잡해짐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 과정을 마치면 첫 번째 가중치 업데이트 공식과 두 번째 가중치 업데이트 공식이 다음과 같이 정리</a:t>
            </a:r>
            <a:endParaRPr lang="en-US" altLang="ko-KR" b="1" dirty="0">
              <a:solidFill>
                <a:schemeClr val="bg1">
                  <a:lumMod val="65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B90760B-E5E4-45AA-ACD7-B775FB4E96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80" y="3809615"/>
            <a:ext cx="5172075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9449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1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딥러닝의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태동</a:t>
            </a:r>
            <a:r>
              <a:rPr lang="en-US" altLang="ko-KR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,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오차 </a:t>
            </a:r>
            <a:r>
              <a:rPr lang="ko-KR" altLang="en-US" sz="32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역전파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딥러닝의</a:t>
            </a:r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태동</a:t>
            </a:r>
            <a:r>
              <a:rPr lang="en-US" altLang="ko-KR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, </a:t>
            </a:r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오차 </a:t>
            </a:r>
            <a:r>
              <a:rPr lang="ko-KR" altLang="en-US" sz="18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역전파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 공식 중 밑줄 친 부분을 잘 보면 두 식 모두 ‘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out(1-out)’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형태를 취하고 있다는 것을 알 수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이를 델타식이라고 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은닉층의 숫자가 늘어도 이러한 형태가 계속해서 나타나게 되므로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이를 이용해 깊은 층의 계산도 할 수 있게 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이렇게 깊은 층을 통해 학습할 수 있는 계기가 마련되면서 드디어 </a:t>
            </a:r>
            <a:r>
              <a:rPr lang="ko-KR" altLang="en-US" b="1" dirty="0" err="1">
                <a:latin typeface="KoPub돋움체_Pro Light" pitchFamily="18" charset="-127"/>
                <a:ea typeface="KoPub돋움체_Pro Light" pitchFamily="18" charset="-127"/>
              </a:rPr>
              <a:t>딥러닝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이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태동하게 된 것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오차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역전파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과정을 순수 파이썬 코딩으로 만든 예제가 ‘심화 학습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2.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파이썬 코딩으로 짜 보는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신경망’에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준비되어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우리는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텐서플로를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이용해 이 과정을 진행하므로 여기에 삽입하지는 않겠음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모든 과정이 파이썬 코딩으로 어떻게 표현되는지 공부할 분들은 참고</a:t>
            </a:r>
            <a:endParaRPr lang="en-US" altLang="ko-KR" b="1" dirty="0">
              <a:solidFill>
                <a:schemeClr val="bg1">
                  <a:lumMod val="65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26992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9D7BC1C-BEF1-FE43-BAF8-AEC9A285889D}" type="slidenum">
              <a:rPr lang="en-US" smtClean="0"/>
              <a:pPr/>
              <a:t>15</a:t>
            </a:fld>
            <a:endParaRPr lang="en-US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699773" y="3399300"/>
            <a:ext cx="5779950" cy="11130"/>
          </a:xfrm>
          <a:prstGeom prst="line">
            <a:avLst/>
          </a:prstGeom>
          <a:ln w="57150">
            <a:solidFill>
              <a:srgbClr val="E063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제목 8">
            <a:extLst>
              <a:ext uri="{FF2B5EF4-FFF2-40B4-BE49-F238E27FC236}">
                <a16:creationId xmlns:a16="http://schemas.microsoft.com/office/drawing/2014/main" id="{18896CAC-438E-47B8-B473-3418742DE5AB}"/>
              </a:ext>
            </a:extLst>
          </p:cNvPr>
          <p:cNvSpPr txBox="1">
            <a:spLocks/>
          </p:cNvSpPr>
          <p:nvPr/>
        </p:nvSpPr>
        <p:spPr>
          <a:xfrm>
            <a:off x="531274" y="2564895"/>
            <a:ext cx="8081453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600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2 </a:t>
            </a:r>
            <a:r>
              <a:rPr lang="ko-KR" altLang="en-US" sz="2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활성화 함수와 고급 경사 </a:t>
            </a:r>
            <a:r>
              <a:rPr lang="ko-KR" altLang="en-US" sz="28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하강법</a:t>
            </a:r>
            <a:endParaRPr lang="en-US" altLang="ko-KR" sz="2600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44691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2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활성화 함수와 고급 경사 </a:t>
            </a:r>
            <a:r>
              <a:rPr lang="ko-KR" altLang="en-US" sz="32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하강법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활성화 함수와 고급 경사 </a:t>
            </a:r>
            <a:r>
              <a:rPr lang="ko-KR" altLang="en-US" sz="18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하강법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앞서 델타식을 이용해 깊은 신경망의 계산이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가능해졌음을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이야기했음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이제 수많은 층을 연결해 학습하면 여러 난제를 해결하는 인공지능이 완성될 것 같아 보임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아직 한 가지 문제가 더 남아 있음</a:t>
            </a:r>
            <a:endParaRPr lang="en-US" altLang="ko-KR" b="1" dirty="0">
              <a:solidFill>
                <a:schemeClr val="bg1">
                  <a:lumMod val="65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4291427C-27D5-4285-AC01-2CF0D647F8E4}"/>
              </a:ext>
            </a:extLst>
          </p:cNvPr>
          <p:cNvSpPr txBox="1">
            <a:spLocks/>
          </p:cNvSpPr>
          <p:nvPr/>
        </p:nvSpPr>
        <p:spPr>
          <a:xfrm>
            <a:off x="597117" y="2913424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그림 </a:t>
            </a:r>
            <a:r>
              <a:rPr lang="en-US" altLang="ko-KR" sz="1600" b="1" dirty="0"/>
              <a:t>9-4 | </a:t>
            </a:r>
            <a:r>
              <a:rPr lang="ko-KR" altLang="en-US" sz="1600" b="1" dirty="0"/>
              <a:t>기울기 소실 문제 발생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330605D-EBD8-4D63-AB3A-A3359BDC58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117" y="3256179"/>
            <a:ext cx="6886575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092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2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활성화 함수와 고급 경사 </a:t>
            </a:r>
            <a:r>
              <a:rPr lang="ko-KR" altLang="en-US" sz="32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하강법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활성화 함수와 고급 경사 </a:t>
            </a:r>
            <a:r>
              <a:rPr lang="ko-KR" altLang="en-US" sz="18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하강법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그림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9-4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와 같이 깊은 층을 만들어 보니 출력층에서 시작된 가중치 업데이트가 처음 층까지 전달되지 않는 현상이 생기는 문제가 발견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이는 활성화 함수로 사용된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시그모이드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함수의 특성 때문임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그림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9-5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와 같이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시그모이드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함수를 미분하면 최대치는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0.25</a:t>
            </a:r>
          </a:p>
          <a:p>
            <a:pPr lvl="1"/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1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보다 작으므로 계속 곱하다 보면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0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에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가까워짐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여러 층을 거칠수록 기울기가 사라져 가중치를 수정하기 어려워지는 것</a:t>
            </a:r>
            <a:endParaRPr lang="en-US" altLang="ko-KR" b="1" dirty="0">
              <a:solidFill>
                <a:schemeClr val="bg1">
                  <a:lumMod val="65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252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2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활성화 함수와 고급 경사 </a:t>
            </a:r>
            <a:r>
              <a:rPr lang="ko-KR" altLang="en-US" sz="32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하강법</a:t>
            </a:r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2F22FA64-85F8-4499-9E5E-1D6A92D4A091}"/>
              </a:ext>
            </a:extLst>
          </p:cNvPr>
          <p:cNvSpPr txBox="1">
            <a:spLocks/>
          </p:cNvSpPr>
          <p:nvPr/>
        </p:nvSpPr>
        <p:spPr>
          <a:xfrm>
            <a:off x="597117" y="1530856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그림 </a:t>
            </a:r>
            <a:r>
              <a:rPr lang="en-US" altLang="ko-KR" sz="1600" b="1" dirty="0"/>
              <a:t>9-5 | </a:t>
            </a:r>
            <a:r>
              <a:rPr lang="ko-KR" altLang="en-US" sz="1600" b="1" dirty="0" err="1"/>
              <a:t>시그모이드의</a:t>
            </a:r>
            <a:r>
              <a:rPr lang="ko-KR" altLang="en-US" sz="1600" b="1" dirty="0"/>
              <a:t> 미분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225EA28-1798-4D48-B930-5E397EB350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724" y="1988825"/>
            <a:ext cx="6229350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3420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2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활성화 함수와 고급 경사 </a:t>
            </a:r>
            <a:r>
              <a:rPr lang="ko-KR" altLang="en-US" sz="32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하강법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활성화 함수와 고급 경사 </a:t>
            </a:r>
            <a:r>
              <a:rPr lang="ko-KR" altLang="en-US" sz="18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하강법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이를 해결하고자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제프리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힌튼 교수는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렐루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en-US" altLang="ko-KR" dirty="0" err="1">
                <a:solidFill>
                  <a:schemeClr val="bg1">
                    <a:lumMod val="65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ReLU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라는 새로운 활성화 함수를 제안</a:t>
            </a:r>
            <a:endParaRPr lang="en-US" altLang="ko-KR" b="1" dirty="0">
              <a:solidFill>
                <a:schemeClr val="bg1">
                  <a:lumMod val="65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8A7AA4B8-BA25-4D6F-B01C-4C52F55464AD}"/>
              </a:ext>
            </a:extLst>
          </p:cNvPr>
          <p:cNvSpPr txBox="1">
            <a:spLocks/>
          </p:cNvSpPr>
          <p:nvPr/>
        </p:nvSpPr>
        <p:spPr>
          <a:xfrm>
            <a:off x="597117" y="2279747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그림 </a:t>
            </a:r>
            <a:r>
              <a:rPr lang="en-US" altLang="ko-KR" sz="1600" b="1" dirty="0"/>
              <a:t>9-6 | </a:t>
            </a:r>
            <a:r>
              <a:rPr lang="ko-KR" altLang="en-US" sz="1600" b="1" dirty="0"/>
              <a:t>여러 활성화 함수의 도입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4339AE9-BC8D-4A0D-A1C7-873162D441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117" y="2676669"/>
            <a:ext cx="6391275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01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7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424296" y="375829"/>
            <a:ext cx="8410623" cy="80649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pPr lvl="0" algn="ctr" defTabSz="457200">
              <a:spcBef>
                <a:spcPct val="0"/>
              </a:spcBef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srgbClr val="E06361"/>
                </a:solidFill>
                <a:effectLst/>
                <a:uLnTx/>
                <a:uFillTx/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9</a:t>
            </a: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E06361"/>
                </a:solidFill>
                <a:effectLst/>
                <a:uLnTx/>
                <a:uFillTx/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장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오차 역전파에서 </a:t>
            </a:r>
            <a:r>
              <a:rPr lang="ko-KR" altLang="en-US" sz="32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딥러닝으로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KoPub돋움체_Pro Bold" panose="02020603020101020101" pitchFamily="18" charset="-127"/>
              <a:ea typeface="KoPub돋움체_Pro Bold" panose="02020603020101020101" pitchFamily="18" charset="-127"/>
              <a:cs typeface="+mj-cs"/>
            </a:endParaRPr>
          </a:p>
        </p:txBody>
      </p:sp>
      <p:cxnSp>
        <p:nvCxnSpPr>
          <p:cNvPr id="5" name="직선 연결선 4"/>
          <p:cNvCxnSpPr>
            <a:cxnSpLocks/>
          </p:cNvCxnSpPr>
          <p:nvPr/>
        </p:nvCxnSpPr>
        <p:spPr>
          <a:xfrm flipV="1">
            <a:off x="1740023" y="1181435"/>
            <a:ext cx="5788241" cy="12051"/>
          </a:xfrm>
          <a:prstGeom prst="line">
            <a:avLst/>
          </a:prstGeom>
          <a:ln w="57150">
            <a:solidFill>
              <a:srgbClr val="E063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2159893" y="1643183"/>
            <a:ext cx="6041348" cy="18550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rgbClr val="E0636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1 </a:t>
            </a:r>
            <a:r>
              <a:rPr lang="ko-KR" altLang="en-US" sz="20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딥러닝의</a:t>
            </a:r>
            <a:r>
              <a:rPr lang="ko-KR" altLang="en-US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태동</a:t>
            </a:r>
            <a:r>
              <a:rPr lang="en-US" altLang="ko-KR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, </a:t>
            </a:r>
            <a:r>
              <a:rPr lang="ko-KR" altLang="en-US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오차 </a:t>
            </a:r>
            <a:r>
              <a:rPr lang="ko-KR" altLang="en-US" sz="20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역전파</a:t>
            </a:r>
            <a:endParaRPr lang="en-US" altLang="ko-KR" sz="20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rgbClr val="E0636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2 </a:t>
            </a:r>
            <a:r>
              <a:rPr lang="ko-KR" altLang="en-US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활성화 함수와 고급 경사 </a:t>
            </a:r>
            <a:r>
              <a:rPr lang="ko-KR" altLang="en-US" sz="20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하강법</a:t>
            </a:r>
            <a:endParaRPr lang="en-US" altLang="ko-KR" sz="20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rgbClr val="E0636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3 </a:t>
            </a:r>
            <a:r>
              <a:rPr lang="ko-KR" altLang="en-US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속도와 정확도 문제를 해결하는 고급 경사 </a:t>
            </a:r>
            <a:r>
              <a:rPr lang="ko-KR" altLang="en-US" sz="20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하강법</a:t>
            </a:r>
            <a:endParaRPr lang="en-US" altLang="ko-KR" sz="20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75405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2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활성화 함수와 고급 경사 </a:t>
            </a:r>
            <a:r>
              <a:rPr lang="ko-KR" altLang="en-US" sz="32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하강법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7990282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활성화 함수와 고급 경사 </a:t>
            </a:r>
            <a:r>
              <a:rPr lang="ko-KR" altLang="en-US" sz="18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하강법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그림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9-6    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에 있는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렐루는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x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가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0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보다 작을 때 모든 값을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0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으로 처리하고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0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보다 큰 값은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x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를 그대로 사용하는 방법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파란색 점선이 미분을 한 결과인데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그림에서 보이듯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x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가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0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보다 크기만 하면 미분 값은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1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 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활성화 함수로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렐루를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쓰면 여러 번 오차 역전파가 진행되어도 맨 처음 층까지 값이 남아 있게 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학습은 결국 오차를 최소화하는 가중치를 찾는 과정이라고 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출력층에서 알아낸 오차가 역전파를 통해 입력층까지 거슬러 올라가면서 잘못된 가중치들을 수정할 수 있게 되자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더 깊은 층을 쌓아 올리는 것이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가능해졌음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활성화 함수는 그 이후로도 여러 데이터 과학자에 의해 연구되어   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하이퍼볼릭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탄젠트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(hyperbolic tangent)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함수나     소프트플러스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en-US" altLang="ko-KR" dirty="0" err="1">
                <a:solidFill>
                  <a:schemeClr val="bg1">
                    <a:lumMod val="65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softplus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)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함수 등 좀 더 나은 활성화 함수를 만들기 위한 노력이 이어지고 있음</a:t>
            </a:r>
            <a:endParaRPr lang="en-US" altLang="ko-KR" b="1" dirty="0">
              <a:solidFill>
                <a:schemeClr val="bg1">
                  <a:lumMod val="65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1E1CE55-2545-4C5A-99D0-B54875963D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685" y="1894489"/>
            <a:ext cx="209550" cy="2095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AAFB58E-58C1-47C6-8621-141BBADCB2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3481" y="4638747"/>
            <a:ext cx="209550" cy="20955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29E09C1-8CFF-46B6-B593-A79D39F732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8751" y="4926782"/>
            <a:ext cx="209550" cy="20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4105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9D7BC1C-BEF1-FE43-BAF8-AEC9A285889D}" type="slidenum">
              <a:rPr lang="en-US" smtClean="0"/>
              <a:pPr/>
              <a:t>21</a:t>
            </a:fld>
            <a:endParaRPr lang="en-US" dirty="0"/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76544" y="3397907"/>
            <a:ext cx="7226423" cy="13916"/>
          </a:xfrm>
          <a:prstGeom prst="line">
            <a:avLst/>
          </a:prstGeom>
          <a:ln w="57150">
            <a:solidFill>
              <a:srgbClr val="E063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제목 8">
            <a:extLst>
              <a:ext uri="{FF2B5EF4-FFF2-40B4-BE49-F238E27FC236}">
                <a16:creationId xmlns:a16="http://schemas.microsoft.com/office/drawing/2014/main" id="{18896CAC-438E-47B8-B473-3418742DE5AB}"/>
              </a:ext>
            </a:extLst>
          </p:cNvPr>
          <p:cNvSpPr txBox="1">
            <a:spLocks/>
          </p:cNvSpPr>
          <p:nvPr/>
        </p:nvSpPr>
        <p:spPr>
          <a:xfrm>
            <a:off x="531274" y="2564895"/>
            <a:ext cx="8081453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600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3 </a:t>
            </a:r>
            <a:r>
              <a:rPr lang="ko-KR" altLang="en-US" sz="2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속도와 정확도 문제를 해결하는 고급 경사 </a:t>
            </a:r>
            <a:r>
              <a:rPr lang="ko-KR" altLang="en-US" sz="28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하강법</a:t>
            </a:r>
            <a:endParaRPr lang="en-US" altLang="ko-KR" sz="2600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57900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900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3</a:t>
            </a:r>
            <a:r>
              <a:rPr lang="en-US" altLang="ko-KR" sz="2900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29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속도와 정확도 문제를 해결하는 고급 경사 </a:t>
            </a:r>
            <a:r>
              <a:rPr lang="ko-KR" altLang="en-US" sz="29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하강법</a:t>
            </a:r>
            <a:endParaRPr lang="ko-KR" altLang="en-US" sz="2900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7990282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속도와 정확도 문제를 해결하는 고급 경사 </a:t>
            </a:r>
            <a:r>
              <a:rPr lang="ko-KR" altLang="en-US" sz="18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하강법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우리는 가중치를 업데이트하는 방법으로 경사 하강법을 배웠음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경사 하강법은 정확하게 가중치를 찾아가지만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계산량이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매우 많다는 단점이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이러한 점을 보완한 고급 경사 하강법이 등장하면서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딥러닝의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발전 속도는 더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빨라졌음</a:t>
            </a:r>
            <a:endParaRPr lang="en-US" altLang="ko-KR" b="1" dirty="0">
              <a:solidFill>
                <a:schemeClr val="bg1">
                  <a:lumMod val="65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0121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900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3</a:t>
            </a:r>
            <a:r>
              <a:rPr lang="en-US" altLang="ko-KR" sz="2900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29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속도와 정확도 문제를 해결하는 고급 경사 </a:t>
            </a:r>
            <a:r>
              <a:rPr lang="ko-KR" altLang="en-US" sz="29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하강법</a:t>
            </a:r>
            <a:endParaRPr lang="ko-KR" altLang="en-US" sz="2900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7990282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속도와 정확도 문제를 해결하는 고급 경사 </a:t>
            </a:r>
            <a:r>
              <a:rPr lang="ko-KR" altLang="en-US" sz="18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하강법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buNone/>
            </a:pPr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    확률적 경사 </a:t>
            </a:r>
            <a:r>
              <a:rPr lang="ko-KR" altLang="en-US" b="1" dirty="0" err="1">
                <a:latin typeface="KoPub돋움체_Pro Light" pitchFamily="18" charset="-127"/>
                <a:ea typeface="KoPub돋움체_Pro Light" pitchFamily="18" charset="-127"/>
              </a:rPr>
              <a:t>하강법</a:t>
            </a:r>
            <a:endParaRPr lang="ko-KR" altLang="en-US" b="1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경사 하강법은 한 번 업데이트할 때마다 전체 데이터를 미분하므로 속도가 느릴 뿐 아니라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최적 해를 찾기 전에 최적화 과정이 멈출 수도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확률적 경사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하강법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(Stochastic Gradient Descent, SGD)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은 경사 하강법의 이러한 단점을 보완한 방법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전체 데이터를 사용하는 것이 아니라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랜덤하게 추출한 일부 데이터만 사용하기 때문에 빠르고 더 자주 업데이트할 수 있다는 장점이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그림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9-7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은 경사 하강법과 확률적 경사 하강법의 차이를 보여 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랜덤한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일부 데이터를 사용하는 만큼 확률적 경사 하강법은 중간 결과의 진폭이 크고 불안정해 보일 수도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속도가 확연히 빠르면서도 최적 해에 근사한 값을 찾아낸다는 장점 덕분에 경사 하강법의 대안으로 사용되고 있음</a:t>
            </a:r>
            <a:endParaRPr lang="en-US" altLang="ko-KR" b="1" dirty="0">
              <a:solidFill>
                <a:schemeClr val="bg1">
                  <a:lumMod val="65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7032A54-7EBD-4AD8-B5E3-105884E2F2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759" y="1931218"/>
            <a:ext cx="123825" cy="14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474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900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3</a:t>
            </a:r>
            <a:r>
              <a:rPr lang="en-US" altLang="ko-KR" sz="2900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29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속도와 정확도 문제를 해결하는 고급 경사 </a:t>
            </a:r>
            <a:r>
              <a:rPr lang="ko-KR" altLang="en-US" sz="29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하강법</a:t>
            </a:r>
            <a:endParaRPr lang="ko-KR" altLang="en-US" sz="2900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F82AB325-D354-4743-808F-11921619E8B3}"/>
              </a:ext>
            </a:extLst>
          </p:cNvPr>
          <p:cNvSpPr txBox="1">
            <a:spLocks/>
          </p:cNvSpPr>
          <p:nvPr/>
        </p:nvSpPr>
        <p:spPr>
          <a:xfrm>
            <a:off x="597117" y="1530856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그림 </a:t>
            </a:r>
            <a:r>
              <a:rPr lang="en-US" altLang="ko-KR" sz="1600" b="1" dirty="0"/>
              <a:t>9-7 | </a:t>
            </a:r>
            <a:r>
              <a:rPr lang="ko-KR" altLang="en-US" sz="1600" b="1" dirty="0"/>
              <a:t>경사 하강법과 확률적 경사 하강법의 비교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FA73C4D-2110-403B-886F-BBA1F1B1BC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117" y="1873611"/>
            <a:ext cx="6305550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7342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900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3</a:t>
            </a:r>
            <a:r>
              <a:rPr lang="en-US" altLang="ko-KR" sz="2900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29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속도와 정확도 문제를 해결하는 고급 경사 </a:t>
            </a:r>
            <a:r>
              <a:rPr lang="ko-KR" altLang="en-US" sz="29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하강법</a:t>
            </a:r>
            <a:endParaRPr lang="ko-KR" altLang="en-US" sz="2900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속도와 정확도 문제를 해결하는 고급 경사 </a:t>
            </a:r>
            <a:r>
              <a:rPr lang="ko-KR" altLang="en-US" sz="18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하강법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buNone/>
            </a:pPr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    모멘텀</a:t>
            </a: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모멘텀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(momentum)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이란 단어는 ‘관성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탄력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가속도’라는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뜻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모멘텀 확률적 경사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하강법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모멘텀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SGD)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이란 말 그대로 경사 하강법에 탄력을 더해 주는 것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다시 말해 경사 하강법과 마찬가지로 매번 기울기를 구하지만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이를 통해 오차를 수정하기 전 바로 앞 수정 값과 방향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(+, -)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을 참고해 같은 방향으로 일정한 비율만 수정되게 하는 방법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수정 방향이 양수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(+)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방향으로 한 번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음수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(-)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방향으로 한 번 지그재그로 일어나는 현상이 줄어들고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이전 이동 값을 고려해 일정 비율만큼 다음 값을 결정하므로 관성 효과를 낼 수 있음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7032A54-7EBD-4AD8-B5E3-105884E2F2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759" y="1931218"/>
            <a:ext cx="123825" cy="14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4204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900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3</a:t>
            </a:r>
            <a:r>
              <a:rPr lang="en-US" altLang="ko-KR" sz="2900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29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속도와 정확도 문제를 해결하는 고급 경사 </a:t>
            </a:r>
            <a:r>
              <a:rPr lang="ko-KR" altLang="en-US" sz="29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하강법</a:t>
            </a:r>
            <a:endParaRPr lang="ko-KR" altLang="en-US" sz="2900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F82AB325-D354-4743-808F-11921619E8B3}"/>
              </a:ext>
            </a:extLst>
          </p:cNvPr>
          <p:cNvSpPr txBox="1">
            <a:spLocks/>
          </p:cNvSpPr>
          <p:nvPr/>
        </p:nvSpPr>
        <p:spPr>
          <a:xfrm>
            <a:off x="597117" y="1530856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그림 </a:t>
            </a:r>
            <a:r>
              <a:rPr lang="en-US" altLang="ko-KR" sz="1600" b="1" dirty="0"/>
              <a:t>9-8 | </a:t>
            </a:r>
            <a:r>
              <a:rPr lang="ko-KR" altLang="en-US" sz="1600" b="1" dirty="0"/>
              <a:t>모멘텀을 적용했을 때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1770368-6922-4981-A7C7-227F10BAD4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55" y="1873611"/>
            <a:ext cx="6248400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6500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900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3</a:t>
            </a:r>
            <a:r>
              <a:rPr lang="en-US" altLang="ko-KR" sz="2900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29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속도와 정확도 문제를 해결하는 고급 경사 </a:t>
            </a:r>
            <a:r>
              <a:rPr lang="ko-KR" altLang="en-US" sz="29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하강법</a:t>
            </a:r>
            <a:endParaRPr lang="ko-KR" altLang="en-US" sz="2900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속도와 정확도 문제를 해결하는 고급 경사 </a:t>
            </a:r>
            <a:r>
              <a:rPr lang="ko-KR" altLang="en-US" sz="18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하강법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 밖에도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딥러닝의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학습을 더 빠르고 정확하게 만들기 위한 노력이 계속되었음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지금은 정확도와 속도를 모두 향상시킨 아담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en-US" altLang="ko-KR" dirty="0" err="1">
                <a:solidFill>
                  <a:schemeClr val="bg1">
                    <a:lumMod val="65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adam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이라는 고급 경사 하강법이 가장 많이 쓰이고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그림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9-9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는 경사 하강법이 어떻게 해서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아담에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이르게 되었는지 보여 줌</a:t>
            </a:r>
          </a:p>
        </p:txBody>
      </p:sp>
    </p:spTree>
    <p:extLst>
      <p:ext uri="{BB962C8B-B14F-4D97-AF65-F5344CB8AC3E}">
        <p14:creationId xmlns:p14="http://schemas.microsoft.com/office/powerpoint/2010/main" val="17235495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900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3</a:t>
            </a:r>
            <a:r>
              <a:rPr lang="en-US" altLang="ko-KR" sz="2900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29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속도와 정확도 문제를 해결하는 고급 경사 </a:t>
            </a:r>
            <a:r>
              <a:rPr lang="ko-KR" altLang="en-US" sz="29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하강법</a:t>
            </a:r>
            <a:endParaRPr lang="ko-KR" altLang="en-US" sz="2900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F82AB325-D354-4743-808F-11921619E8B3}"/>
              </a:ext>
            </a:extLst>
          </p:cNvPr>
          <p:cNvSpPr txBox="1">
            <a:spLocks/>
          </p:cNvSpPr>
          <p:nvPr/>
        </p:nvSpPr>
        <p:spPr>
          <a:xfrm>
            <a:off x="597117" y="1530856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그림 </a:t>
            </a:r>
            <a:r>
              <a:rPr lang="en-US" altLang="ko-KR" sz="1600" b="1" dirty="0"/>
              <a:t>9-9 | </a:t>
            </a:r>
            <a:r>
              <a:rPr lang="ko-KR" altLang="en-US" sz="1600" b="1" dirty="0" err="1"/>
              <a:t>딥러닝에</a:t>
            </a:r>
            <a:r>
              <a:rPr lang="ko-KR" altLang="en-US" sz="1600" b="1" dirty="0"/>
              <a:t> 사용되는 고급 경사 하강법의 변천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F4DBF1C-3997-4FB9-BADA-0C363B2886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242" y="1931218"/>
            <a:ext cx="714375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4363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900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3</a:t>
            </a:r>
            <a:r>
              <a:rPr lang="en-US" altLang="ko-KR" sz="2900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29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속도와 정확도 문제를 해결하는 고급 경사 </a:t>
            </a:r>
            <a:r>
              <a:rPr lang="ko-KR" altLang="en-US" sz="29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하강법</a:t>
            </a:r>
            <a:endParaRPr lang="ko-KR" altLang="en-US" sz="2900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속도와 정확도 문제를 해결하는 고급 경사 </a:t>
            </a:r>
            <a:r>
              <a:rPr lang="ko-KR" altLang="en-US" sz="18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하강법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이렇게 오차를 최소화하는 경사 하강법들을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딥러닝에서는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‘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옵티마이저’라고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한다고 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앞에 소개한 고급 경사 하강법들은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텐서플로에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포함되어 있는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optimizers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라는 객체에 이름을 적어 주는 것만으로 손쉽게 실행할 수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또 앞 절에서 소개된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시그모이드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렐루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등 활성화 함수도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activation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이라는 객체에 이름을 적어 주는 것으로 손쉽게 실행할 수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이어지는 장에서 이러한 부분을 실습해 보자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이렇게 해서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4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장부터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9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장까지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텐서플로에서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사용되는 대부분의 개념과 용어를 상세히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배웠습음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드디어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텐서플로를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이용한 모델링을 할 준비가 되었음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450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 오차 역전파에서 </a:t>
            </a:r>
            <a:r>
              <a:rPr lang="ko-KR" altLang="en-US" sz="32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딥러닝으로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오차 역전파에서 </a:t>
            </a:r>
            <a:r>
              <a:rPr lang="ko-KR" altLang="en-US" sz="18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딥러닝으로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해결되지 않던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XOR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문제를 다층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퍼셉트론으로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해결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한 가지 문제를 만남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은닉층에 포함된 가중치를 업데이트할 방법이 없었던 것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이는 기나긴 인공지능의 겨울을 지나 오차 역전파라는 방법을 만나고 나서야 해결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오차 역전파는 후에 지금 우리가 아는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딥러닝의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탄생으로 이어짐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오차 역전파는 어떻게 해서 은닉층의 오차를 업데이트할 수 있었을까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?</a:t>
            </a:r>
            <a:endParaRPr lang="en-US" altLang="ko-KR" b="1" dirty="0">
              <a:solidFill>
                <a:schemeClr val="bg1">
                  <a:lumMod val="65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9704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 오차 역전파에서 </a:t>
            </a:r>
            <a:r>
              <a:rPr lang="ko-KR" altLang="en-US" sz="32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딥러닝으로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오차 역전파에서 </a:t>
            </a:r>
            <a:r>
              <a:rPr lang="ko-KR" altLang="en-US" sz="18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딥러닝으로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여기서 두 가지 길을 여러분께 제시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하나는 오차 역전파의 개념을 이해하고 넘어가는 것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나머지 하나는 개념과 함께 계산 방법까지 익히고 다음으로 넘어가는 것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 책은 두 가지가 모두 준비되어 있습니다만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오차 역전파의 개념만 알아도 앞으로 우리가 배울 과정을 마치는 데는 아무런 문제가 없음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개념을 숙지하는 것을 목표로 학습할 분들은 이 장의 내용만 익히면 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반면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딥러닝 알고리즘을 더 깊이 이해하고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싶다거나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텐서플로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같은 자동화 라이브러리에 맡기지 않고 직접 코딩을 해야 한다면 이 장의 학습에 이어 심화 학습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1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에 준비되어 있는 </a:t>
            </a:r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오차 역전파의 계산법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편을 숙지하기 바람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b="1" dirty="0">
              <a:solidFill>
                <a:schemeClr val="bg1">
                  <a:lumMod val="65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1504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9D7BC1C-BEF1-FE43-BAF8-AEC9A285889D}" type="slidenum">
              <a:rPr lang="en-US" smtClean="0"/>
              <a:pPr/>
              <a:t>5</a:t>
            </a:fld>
            <a:endParaRPr lang="en-US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699773" y="3399300"/>
            <a:ext cx="5779950" cy="11130"/>
          </a:xfrm>
          <a:prstGeom prst="line">
            <a:avLst/>
          </a:prstGeom>
          <a:ln w="57150">
            <a:solidFill>
              <a:srgbClr val="E063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제목 8">
            <a:extLst>
              <a:ext uri="{FF2B5EF4-FFF2-40B4-BE49-F238E27FC236}">
                <a16:creationId xmlns:a16="http://schemas.microsoft.com/office/drawing/2014/main" id="{18896CAC-438E-47B8-B473-3418742DE5AB}"/>
              </a:ext>
            </a:extLst>
          </p:cNvPr>
          <p:cNvSpPr txBox="1">
            <a:spLocks/>
          </p:cNvSpPr>
          <p:nvPr/>
        </p:nvSpPr>
        <p:spPr>
          <a:xfrm>
            <a:off x="531274" y="2564895"/>
            <a:ext cx="8081453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600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1 </a:t>
            </a:r>
            <a:r>
              <a:rPr lang="ko-KR" altLang="en-US" sz="28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딥러닝의</a:t>
            </a:r>
            <a:r>
              <a:rPr lang="ko-KR" altLang="en-US" sz="2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태동</a:t>
            </a:r>
            <a:r>
              <a:rPr lang="en-US" altLang="ko-KR" sz="2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, </a:t>
            </a:r>
            <a:r>
              <a:rPr lang="ko-KR" altLang="en-US" sz="2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오차 </a:t>
            </a:r>
            <a:r>
              <a:rPr lang="ko-KR" altLang="en-US" sz="28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역전파</a:t>
            </a:r>
            <a:endParaRPr lang="en-US" altLang="ko-KR" sz="2600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7578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1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딥러닝의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태동</a:t>
            </a:r>
            <a:r>
              <a:rPr lang="en-US" altLang="ko-KR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,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오차 </a:t>
            </a:r>
            <a:r>
              <a:rPr lang="ko-KR" altLang="en-US" sz="32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역전파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딥러닝의</a:t>
            </a:r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태동</a:t>
            </a:r>
            <a:r>
              <a:rPr lang="en-US" altLang="ko-KR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, </a:t>
            </a:r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오차 </a:t>
            </a:r>
            <a:r>
              <a:rPr lang="ko-KR" altLang="en-US" sz="18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역전파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앞서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XOR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문제를 해결했지만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입력 값과 출력 값을 알고 있는 상태에서 가중치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(w)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와 바이어스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(b)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를 미리 알아본 후 이를 집어넣었음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이것은 ‘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모델링’이라고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할 수 없음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둘째 마당의 회귀 모델에서 살펴본 바와 같이 우리가 원하는 것은 데이터를 통해 스스로 가중치를 조절하는 ‘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학습’의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실현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오차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역전파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방법은 어떻게 해서 숨겨진 은닉층의 가중치를 업데이트할 수 있었을까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?</a:t>
            </a: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이를 설명하기 위해 다시 경사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하강법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이야기로 돌아가 보자</a:t>
            </a:r>
            <a:endParaRPr lang="en-US" altLang="ko-KR" b="1" dirty="0">
              <a:solidFill>
                <a:schemeClr val="bg1">
                  <a:lumMod val="65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1852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1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딥러닝의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태동</a:t>
            </a:r>
            <a:r>
              <a:rPr lang="en-US" altLang="ko-KR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,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오차 </a:t>
            </a:r>
            <a:r>
              <a:rPr lang="ko-KR" altLang="en-US" sz="32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역전파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딥러닝의</a:t>
            </a:r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태동</a:t>
            </a:r>
            <a:r>
              <a:rPr lang="en-US" altLang="ko-KR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, </a:t>
            </a:r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오차 </a:t>
            </a:r>
            <a:r>
              <a:rPr lang="ko-KR" altLang="en-US" sz="18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역전파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경사 하강법은 임의의 가중치를 선언하고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결괏값을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이용해 오차를 구한 후 이 오차가 최소인 지점으로 계속해서 조금씩 이동시키는 것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 오차가 최소인 지점은 미분했을 때 기울기가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0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 되는 지점이라고 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지금 이야기하고 있는 경사 하강법은 ‘단일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퍼셉트론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’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즉 입력층과 출력층만 존재할 때 가능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은닉층이 생기면서 우리는 두 번의 경사 하강법을 실행해야 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즉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그림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9-1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과 같이 가중치를 한 번 수정하면 되던 작업이 그림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9-2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와 같이 가중치를 두 번 수정해야 하는 것</a:t>
            </a:r>
            <a:endParaRPr lang="en-US" altLang="ko-KR" b="1" dirty="0">
              <a:solidFill>
                <a:schemeClr val="bg1">
                  <a:lumMod val="65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9031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1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딥러닝의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태동</a:t>
            </a:r>
            <a:r>
              <a:rPr lang="en-US" altLang="ko-KR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,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오차 </a:t>
            </a:r>
            <a:r>
              <a:rPr lang="ko-KR" altLang="en-US" sz="32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역전파</a:t>
            </a:r>
            <a:endParaRPr lang="ko-KR" altLang="en-US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C5D588F2-67CD-4325-BDD8-F4BD097FAAA2}"/>
              </a:ext>
            </a:extLst>
          </p:cNvPr>
          <p:cNvSpPr txBox="1">
            <a:spLocks/>
          </p:cNvSpPr>
          <p:nvPr/>
        </p:nvSpPr>
        <p:spPr>
          <a:xfrm>
            <a:off x="597117" y="1530856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그림 </a:t>
            </a:r>
            <a:r>
              <a:rPr lang="en-US" altLang="ko-KR" sz="1600" b="1" dirty="0"/>
              <a:t>9-1 | </a:t>
            </a:r>
            <a:r>
              <a:rPr lang="ko-KR" altLang="en-US" sz="1600" b="1" dirty="0"/>
              <a:t>단일 </a:t>
            </a:r>
            <a:r>
              <a:rPr lang="ko-KR" altLang="en-US" sz="1600" b="1" dirty="0" err="1"/>
              <a:t>퍼셉트론에서</a:t>
            </a:r>
            <a:r>
              <a:rPr lang="ko-KR" altLang="en-US" sz="1600" b="1" dirty="0"/>
              <a:t> 오차 수정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6E3C12C-4216-433C-ACEB-497FD75884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459" y="1947243"/>
            <a:ext cx="3981450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078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1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딥러닝의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태동</a:t>
            </a:r>
            <a:r>
              <a:rPr lang="en-US" altLang="ko-KR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,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오차 </a:t>
            </a:r>
            <a:r>
              <a:rPr lang="ko-KR" altLang="en-US" sz="32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역전파</a:t>
            </a:r>
            <a:endParaRPr lang="ko-KR" altLang="en-US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C5D588F2-67CD-4325-BDD8-F4BD097FAAA2}"/>
              </a:ext>
            </a:extLst>
          </p:cNvPr>
          <p:cNvSpPr txBox="1">
            <a:spLocks/>
          </p:cNvSpPr>
          <p:nvPr/>
        </p:nvSpPr>
        <p:spPr>
          <a:xfrm>
            <a:off x="597117" y="1530856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그림 </a:t>
            </a:r>
            <a:r>
              <a:rPr lang="en-US" altLang="ko-KR" sz="1600" b="1" dirty="0"/>
              <a:t>9-2 | </a:t>
            </a:r>
            <a:r>
              <a:rPr lang="ko-KR" altLang="en-US" sz="1600" b="1" dirty="0"/>
              <a:t>다층 </a:t>
            </a:r>
            <a:r>
              <a:rPr lang="ko-KR" altLang="en-US" sz="1600" b="1" dirty="0" err="1"/>
              <a:t>퍼셉트론에서</a:t>
            </a:r>
            <a:r>
              <a:rPr lang="ko-KR" altLang="en-US" sz="1600" b="1" dirty="0"/>
              <a:t> 오차 수정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FDB6C48-D9AB-4F5A-AE51-31D85928B1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19" y="1931218"/>
            <a:ext cx="5181600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10258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32">
      <a:dk1>
        <a:srgbClr val="464646"/>
      </a:dk1>
      <a:lt1>
        <a:sysClr val="window" lastClr="FFFFFF"/>
      </a:lt1>
      <a:dk2>
        <a:srgbClr val="474D49"/>
      </a:dk2>
      <a:lt2>
        <a:srgbClr val="EEECE1"/>
      </a:lt2>
      <a:accent1>
        <a:srgbClr val="68676C"/>
      </a:accent1>
      <a:accent2>
        <a:srgbClr val="BA6608"/>
      </a:accent2>
      <a:accent3>
        <a:srgbClr val="2D8F6C"/>
      </a:accent3>
      <a:accent4>
        <a:srgbClr val="8D8D8D"/>
      </a:accent4>
      <a:accent5>
        <a:srgbClr val="A94841"/>
      </a:accent5>
      <a:accent6>
        <a:srgbClr val="7688C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BC650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 cap="flat" cmpd="sng" algn="ctr">
          <a:solidFill>
            <a:srgbClr val="BC650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Office Theme">
  <a:themeElements>
    <a:clrScheme name="Custom 32">
      <a:dk1>
        <a:srgbClr val="464646"/>
      </a:dk1>
      <a:lt1>
        <a:sysClr val="window" lastClr="FFFFFF"/>
      </a:lt1>
      <a:dk2>
        <a:srgbClr val="474D49"/>
      </a:dk2>
      <a:lt2>
        <a:srgbClr val="EEECE1"/>
      </a:lt2>
      <a:accent1>
        <a:srgbClr val="68676C"/>
      </a:accent1>
      <a:accent2>
        <a:srgbClr val="BA6608"/>
      </a:accent2>
      <a:accent3>
        <a:srgbClr val="2D8F6C"/>
      </a:accent3>
      <a:accent4>
        <a:srgbClr val="8D8D8D"/>
      </a:accent4>
      <a:accent5>
        <a:srgbClr val="A94841"/>
      </a:accent5>
      <a:accent6>
        <a:srgbClr val="7688C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1750">
          <a:solidFill>
            <a:srgbClr val="FF0000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 cap="flat" cmpd="sng" algn="ctr">
          <a:solidFill>
            <a:srgbClr val="BC650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2862</TotalTime>
  <Words>1522</Words>
  <Application>Microsoft Office PowerPoint</Application>
  <PresentationFormat>화면 슬라이드 쇼(4:3)</PresentationFormat>
  <Paragraphs>149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29</vt:i4>
      </vt:variant>
    </vt:vector>
  </HeadingPairs>
  <TitlesOfParts>
    <vt:vector size="39" baseType="lpstr">
      <vt:lpstr>KoPub돋움체_Pro Bold</vt:lpstr>
      <vt:lpstr>KoPub돋움체_Pro Light</vt:lpstr>
      <vt:lpstr>KoPub돋움체_Pro Medium</vt:lpstr>
      <vt:lpstr>맑은 고딕</vt:lpstr>
      <vt:lpstr>Arial</vt:lpstr>
      <vt:lpstr>Calibri</vt:lpstr>
      <vt:lpstr>Verdana</vt:lpstr>
      <vt:lpstr>Wingdings</vt:lpstr>
      <vt:lpstr>1_Office Theme</vt:lpstr>
      <vt:lpstr>2_Office Theme</vt:lpstr>
      <vt:lpstr>PowerPoint 프레젠테이션</vt:lpstr>
      <vt:lpstr>PowerPoint 프레젠테이션</vt:lpstr>
      <vt:lpstr>  오차 역전파에서 딥러닝으로</vt:lpstr>
      <vt:lpstr>  오차 역전파에서 딥러닝으로</vt:lpstr>
      <vt:lpstr>PowerPoint 프레젠테이션</vt:lpstr>
      <vt:lpstr>1 딥러닝의 태동, 오차 역전파</vt:lpstr>
      <vt:lpstr>1 딥러닝의 태동, 오차 역전파</vt:lpstr>
      <vt:lpstr>1 딥러닝의 태동, 오차 역전파</vt:lpstr>
      <vt:lpstr>1 딥러닝의 태동, 오차 역전파</vt:lpstr>
      <vt:lpstr>1 딥러닝의 태동, 오차 역전파</vt:lpstr>
      <vt:lpstr>1 딥러닝의 태동, 오차 역전파</vt:lpstr>
      <vt:lpstr>1 딥러닝의 태동, 오차 역전파</vt:lpstr>
      <vt:lpstr>1 딥러닝의 태동, 오차 역전파</vt:lpstr>
      <vt:lpstr>1 딥러닝의 태동, 오차 역전파</vt:lpstr>
      <vt:lpstr>PowerPoint 프레젠테이션</vt:lpstr>
      <vt:lpstr>2 활성화 함수와 고급 경사 하강법</vt:lpstr>
      <vt:lpstr>2 활성화 함수와 고급 경사 하강법</vt:lpstr>
      <vt:lpstr>2 활성화 함수와 고급 경사 하강법</vt:lpstr>
      <vt:lpstr>2 활성화 함수와 고급 경사 하강법</vt:lpstr>
      <vt:lpstr>2 활성화 함수와 고급 경사 하강법</vt:lpstr>
      <vt:lpstr>PowerPoint 프레젠테이션</vt:lpstr>
      <vt:lpstr>3 속도와 정확도 문제를 해결하는 고급 경사 하강법</vt:lpstr>
      <vt:lpstr>3 속도와 정확도 문제를 해결하는 고급 경사 하강법</vt:lpstr>
      <vt:lpstr>3 속도와 정확도 문제를 해결하는 고급 경사 하강법</vt:lpstr>
      <vt:lpstr>3 속도와 정확도 문제를 해결하는 고급 경사 하강법</vt:lpstr>
      <vt:lpstr>3 속도와 정확도 문제를 해결하는 고급 경사 하강법</vt:lpstr>
      <vt:lpstr>3 속도와 정확도 문제를 해결하는 고급 경사 하강법</vt:lpstr>
      <vt:lpstr>3 속도와 정확도 문제를 해결하는 고급 경사 하강법</vt:lpstr>
      <vt:lpstr>3 속도와 정확도 문제를 해결하는 고급 경사 하강법</vt:lpstr>
    </vt:vector>
  </TitlesOfParts>
  <Company>The National Academies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Megan Ellinger</dc:creator>
  <cp:lastModifiedBy>USER</cp:lastModifiedBy>
  <cp:revision>403</cp:revision>
  <cp:lastPrinted>2016-08-10T06:58:55Z</cp:lastPrinted>
  <dcterms:created xsi:type="dcterms:W3CDTF">2013-04-05T19:58:06Z</dcterms:created>
  <dcterms:modified xsi:type="dcterms:W3CDTF">2022-04-07T02:55:21Z</dcterms:modified>
</cp:coreProperties>
</file>