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1"/>
  </p:notesMasterIdLst>
  <p:handoutMasterIdLst>
    <p:handoutMasterId r:id="rId52"/>
  </p:handoutMasterIdLst>
  <p:sldIdLst>
    <p:sldId id="267" r:id="rId3"/>
    <p:sldId id="270" r:id="rId4"/>
    <p:sldId id="272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끝난 모델을 테스트해 보는 것이 테스트셋의 목적이라면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최적의 학습 파라미터를 찾기 위해 학습 과정에서 사용하는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검증셋을 설정하면 검증셋에 테스트한 결과를 추적하면서 최적의 모델을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validation_split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옵션을 주면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전체의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학습셋으로 만들고 이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검증셋으로 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테스트셋의 비율이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60:20:20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코드를 실행하면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2BCA1-5662-41A6-849F-1AB45FAA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105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2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E9D23A-F304-4A9F-A849-7805E6C3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99203"/>
            <a:ext cx="71056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D28F9-82E8-4E57-9660-A7D0183FF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247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26D8A2-06EF-42C9-BC16-06E54DA35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067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5480E5-40F0-4BD9-B1F0-259AD2FC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873611"/>
            <a:ext cx="7077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FDD15B-A85A-4B1A-A2F6-ED539460D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883340"/>
            <a:ext cx="71056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222BC-5DB6-4A8C-AB59-C091EF9D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73611"/>
            <a:ext cx="7105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세 개의 은닉층을 만들고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노드를 만들었음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번을 반복했을 때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94.15%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꽤 높은 정확도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과연 최적의 결과일까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여기에 여러 옵션을 더해 가면서 더 나은 모델을 만들어 가는 방법을 알아보자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10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1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모델 성능 향상시키기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(epochs)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학습을 몇 번 반복할 것인지 정해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순전파와 역전파를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실시한다는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학습을 많이 반복한다고 해서 모델 성능이 지속적으로 좋아지는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적절히 정해 주는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중 최적의 학습이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번째에 이루어졌다면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모델을 불러와 사용할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모델의 정확도를 함께 기록하면서 저장하는 방법을 알아보자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74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모델이 어떤 식으로 저장될지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./data/model/all/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모델을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0.9346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50-0.9346.hdf5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저장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3B4A9-FE1B-4E66-8F31-897211D1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852930"/>
            <a:ext cx="71056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3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중인 모델을 저장하는 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ModelCheckpoint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모델이 저장될 곳을 정하고 진행되는 현황을 모니터할 수 있도록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verbose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1(True)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BE605-F15C-4445-81CA-38B272FB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91" y="2795323"/>
            <a:ext cx="70675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코드를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절에서 배운 코드 중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까지는 동일함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아래에 추가되는 코드는 다음과 같음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7BF303-A364-4EFD-BB86-63E9F879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52930"/>
            <a:ext cx="7082668" cy="3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029E9-0C22-4D8C-8E76-26E0F12D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1873611"/>
            <a:ext cx="7096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0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업데이트하기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파일명을 통해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수와 정확도를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76.46%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였던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94.08%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업데이트되는 것과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모델이 지정된 폴더에 저장되는 것을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93.9%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정확도를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결과는 환경에 따라 미세하게 달라질 수 있음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87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92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역전파를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반복하면서 학습을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과연 이 반복 횟수는 적절했을까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학습의 반복 횟수가 너무 적으면 데이터셋의 패턴을 충분히 파악하지 못함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학습을 너무 많이 반복하는 것도 좋지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너무 과한 학습은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13.2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절에서 이야기한 바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과적합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현상을 불러오기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적절한 학습 횟수를 정하기 위해서는 검증셋과 테스트셋의 결과를 그래프로 보는 것이 가장 좋음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확인하기 위해 학습을 길게 실행해 보고 결과를 알아보자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73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늘려 긴 학습을 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27EC4-125D-478B-AAB9-8A17B591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115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코드를 포함해 그동안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실행할 때마다 결과를 항상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저장해 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저장된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어떻게 활용할 수 있는지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학습을 진행하면서 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결과를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출력되고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함께 출력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학습을 통해 구한 예측 값과 실제 값의 차이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의미하고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전체 샘플 중에서 정답을 맞춘 샘플이 몇 개인지의 비율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예제처럼 검증셋을 지정하면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함께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함께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val_accuracy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값도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학습한 모델을 검증셋에 적용해 얻은 오차이고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검증셋으로 얻은 정확도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저장된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결과를 가진 파이썬 객체로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history.params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설정 값들이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history.epoch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정보가 들어 있게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우리에게 필요한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accuracy,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history.history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라이브러리로 불러와 내부를 살펴보자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A9E59-E76A-4B9E-9001-CADFD4AFE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7096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24A6B-791E-49DE-AFFA-272B7354C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15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번의 학습 결과가 저장되어 있음을 알 수 있음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3300AB-457D-42A2-A0DE-72DC31B13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905529"/>
            <a:ext cx="7077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학습한 모델을 검증셋에 적용해 얻은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y_vloss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저장하고 학습셋에서 얻은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(loss)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y_loss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저장해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9806A8-593D-4EF7-BB33-B2A972C4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449681"/>
            <a:ext cx="7124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그래프로 표시해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학습셋에서 얻은 오차는 빨간색으로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검증셋에서 얻은 오차는 파란색으로 표시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42995-E903-4C50-B550-95ABEF1A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67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하나의 코드로 정리해서 앞서 실행했던 주피터 노트북에 이어 실행해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E2BFEA-D805-4D18-91C1-5615F232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270750"/>
            <a:ext cx="7105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00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DBC43-05A9-418D-829B-AE023004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1" y="1873611"/>
            <a:ext cx="7181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3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5FBF2-61F9-41BB-A0ED-AAFF8DD0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44410"/>
            <a:ext cx="7143750" cy="47529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39F9111-DB64-4FAA-92B6-213ADE8F056D}"/>
              </a:ext>
            </a:extLst>
          </p:cNvPr>
          <p:cNvSpPr txBox="1">
            <a:spLocks/>
          </p:cNvSpPr>
          <p:nvPr/>
        </p:nvSpPr>
        <p:spPr>
          <a:xfrm>
            <a:off x="1346008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14-2 | </a:t>
            </a:r>
            <a:r>
              <a:rPr lang="ko-KR" altLang="en-US" sz="1600" b="1" dirty="0"/>
              <a:t>학습셋에서 얻은 오차와 검증셋에서 얻은 오차 비교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79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그래프로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과적합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확인하기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그래프의 형태는 실행에 따라 조금씩 다를 수 있지만 대략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그래프가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눈여겨보아야 할 부분은 학습이 오래 진행될수록 검증셋의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파란색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줄어들지만 테스트셋의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빨간색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다시 커진다는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과도한 학습으로 과적합이 발생했기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사실을 통해 알 수 있는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검증셋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오차가 커지기 직전까지 학습한 모델이 최적의 횟수로 학습한 모델이라는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검증셋의 오차가 커지기 전에 학습을 자동으로 중단시키고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그때의 모델을 저장하는 방법을 알아보자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114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6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데이터를 불러와 대략적인 구조를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2504D5-E9D9-44A7-B43B-C1933B67B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8" y="2189649"/>
            <a:ext cx="7143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68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EarlyStopping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학습이 진행되어도 테스트셋 오차가 줄어들지 않으면 학습을 자동으로 멈추게 하는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조금 전 배운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ModelCheckpoint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함수와 함께 사용해 보면서 최적의 모델을 저장해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다음과 같이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EarlyStopping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불러옴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4F51D-8AEB-4782-ACC1-F1E125AF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29000"/>
            <a:ext cx="710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6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monitor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실행 결과 중 어떤 것을 이용할지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검증셋의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patience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지정된 값이 몇 번 이상 향상되지 않으면 학습을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종료시킬지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monitor='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', patience=20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지정하면 검증셋의 오차가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이상 낮아지지 않을 경우 학습을 종료하라는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415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 저장에 관한 설정은 앞 절에서 사용한 내용을 그대로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따르겠음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 이번에는 최고의 모델 하나만 저장되게끔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저장될 모델 이름에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정확도 정보를 포함하지 않고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ModelCheckpoint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save_best_only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True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E490F-4450-4D04-BD07-CFF8B5A3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1" y="3084999"/>
            <a:ext cx="7124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0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자동으로 최적의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찾아 멈출 예정이므로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epochs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넉넉하게 설정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7E568-F229-4566-9239-3A4ECB9A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86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4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만든 기본 코드에 다음과 같이 새로운 코드를 불러와 덧붙여 실행해 보자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FE1AE-0A37-45DC-B8F8-B31BD7A9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2161646"/>
            <a:ext cx="7200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4944B-8CF7-4E4D-B2C2-EE9EB84C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1914525"/>
            <a:ext cx="7096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1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번으로 설정했지만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394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번에서 멈추었음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이때의 모델이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Ch14-4-bestmodel.hdf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저장된 것을 확인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1E111F-6FC3-40F2-B81D-76AC98A1F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924579"/>
            <a:ext cx="7105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6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지금까지 만든 모델을 테스트해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따로 저장되어 학습 과정에 포함되지 않은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지금의 모델을 적용한 결과는 다음과 같음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AA54D-C27D-4437-B745-60E961B6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6" y="2795323"/>
            <a:ext cx="7134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학습의 자동 중단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98.84%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14.1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절에서 실행했던 기본 소스가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94.15%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정확도를 보였던 것과 비교하면 모델 성능이 대폭 향상된 것을 알 수 있음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5CDC62-6379-4339-B5E3-A023A39A5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1" y="1816004"/>
            <a:ext cx="7124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44F61-2ED2-409D-9F89-8758B711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24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샘플이 전체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6,497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 속성이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기록되어 있고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열에 클래스가 준비되어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속성에 대한 정보는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4EA11-A2A7-4CE6-9942-9FA8C8DE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852930"/>
            <a:ext cx="50673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열에 해당하는 속성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정하겠음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94416-3F95-4550-9E77-5130B388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27936"/>
            <a:ext cx="7105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학습셋과 테스트셋을 나누는 방법에 대해 알아보았음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장에서는 여기에 검증셋을 더해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8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데이터의 확인과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검증셋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6F5062-20D5-45FD-A6A0-3FFD71C8D42E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14-1 | </a:t>
            </a:r>
            <a:r>
              <a:rPr lang="ko-KR" altLang="en-US" sz="1600" b="1" dirty="0" err="1"/>
              <a:t>학습셋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테스트셋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검증셋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1DEB0D-81BF-4307-B718-EAFF2B48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5" y="1928331"/>
            <a:ext cx="3848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1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1356</Words>
  <Application>Microsoft Office PowerPoint</Application>
  <PresentationFormat>화면 슬라이드 쇼(4:3)</PresentationFormat>
  <Paragraphs>206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1 데이터의 확인과 검증셋</vt:lpstr>
      <vt:lpstr>PowerPoint 프레젠테이션</vt:lpstr>
      <vt:lpstr>2 모델 업데이트하기</vt:lpstr>
      <vt:lpstr>2 모델 업데이트하기</vt:lpstr>
      <vt:lpstr>2 모델 업데이트하기</vt:lpstr>
      <vt:lpstr>2 모델 업데이트하기</vt:lpstr>
      <vt:lpstr>2 모델 업데이트하기</vt:lpstr>
      <vt:lpstr>2 모델 업데이트하기</vt:lpstr>
      <vt:lpstr>PowerPoint 프레젠테이션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3 그래프로 과적합 확인하기</vt:lpstr>
      <vt:lpstr>PowerPoint 프레젠테이션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  <vt:lpstr>4 학습의 자동 중단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507</cp:revision>
  <cp:lastPrinted>2016-08-10T06:58:55Z</cp:lastPrinted>
  <dcterms:created xsi:type="dcterms:W3CDTF">2013-04-05T19:58:06Z</dcterms:created>
  <dcterms:modified xsi:type="dcterms:W3CDTF">2022-04-08T06:17:32Z</dcterms:modified>
</cp:coreProperties>
</file>