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2"/>
  </p:notesMasterIdLst>
  <p:handoutMasterIdLst>
    <p:handoutMasterId r:id="rId53"/>
  </p:handoutMasterIdLst>
  <p:sldIdLst>
    <p:sldId id="267" r:id="rId3"/>
    <p:sldId id="270" r:id="rId4"/>
    <p:sldId id="282" r:id="rId5"/>
    <p:sldId id="284" r:id="rId6"/>
    <p:sldId id="285" r:id="rId7"/>
    <p:sldId id="286" r:id="rId8"/>
    <p:sldId id="272" r:id="rId9"/>
    <p:sldId id="283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21" r:id="rId43"/>
    <p:sldId id="320" r:id="rId44"/>
    <p:sldId id="319" r:id="rId45"/>
    <p:sldId id="322" r:id="rId46"/>
    <p:sldId id="323" r:id="rId47"/>
    <p:sldId id="324" r:id="rId48"/>
    <p:sldId id="325" r:id="rId49"/>
    <p:sldId id="326" r:id="rId50"/>
    <p:sldId id="327" r:id="rId5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ED6"/>
    <a:srgbClr val="7E1E70"/>
    <a:srgbClr val="2EB5B8"/>
    <a:srgbClr val="37C9CD"/>
    <a:srgbClr val="59D2D5"/>
    <a:srgbClr val="E06361"/>
    <a:srgbClr val="75B77D"/>
    <a:srgbClr val="A3CFA8"/>
    <a:srgbClr val="8D9DD8"/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4/15/2022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다섯째마당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활용하기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가입이 완료되면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공지된 대회 중 참가할 만한 대회를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메인 화면에서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Competitions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클릭하면 현재 진행 중인 경진대회의 목록이 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6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F3DDBC-8714-4BEE-AB2B-08965B4A1AD9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22-2 | </a:t>
            </a:r>
            <a:r>
              <a:rPr lang="ko-KR" altLang="en-US" sz="1600" b="1" dirty="0"/>
              <a:t>경진대회 목록 확인하기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CC09C-0D23-43F1-986C-18CE6580B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3" y="1873611"/>
            <a:ext cx="5619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스터디를 목적으로 하므로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누구나 테스트할 수 있게끔 준비한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HousePrices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- Advanced Regression Techniques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해당 대회로 바로 이동하는 주소는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https://www.kaggle.com/c/house-prices-advanced-regression-techniques</a:t>
            </a:r>
          </a:p>
        </p:txBody>
      </p:sp>
    </p:spTree>
    <p:extLst>
      <p:ext uri="{BB962C8B-B14F-4D97-AF65-F5344CB8AC3E}">
        <p14:creationId xmlns:p14="http://schemas.microsoft.com/office/powerpoint/2010/main" val="382762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F3DDBC-8714-4BEE-AB2B-08965B4A1AD9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22-3 | House Prices </a:t>
            </a:r>
            <a:r>
              <a:rPr lang="ko-KR" altLang="en-US" sz="1600" b="1" dirty="0"/>
              <a:t>폴더로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74A8A-0383-4FED-97DA-F98850C2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873611"/>
            <a:ext cx="66198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0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0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해당 경진대회에 접속을 완료하면 대회에 대한 내용을 숙지하고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Data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클릭해 데이터에 접근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B2A89F-FBF8-49D2-B73E-471946208DCD}"/>
              </a:ext>
            </a:extLst>
          </p:cNvPr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22-4 | </a:t>
            </a:r>
            <a:r>
              <a:rPr lang="ko-KR" altLang="en-US" sz="1600" b="1" dirty="0"/>
              <a:t>데이터에 접근하기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BCAE83-66A4-4A16-AE37-D3B4364A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564895"/>
            <a:ext cx="4732450" cy="39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화면이 나오면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 understand and agree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클릭해 데이터를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준비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DB6D5F2-2A14-46B2-B422-B9CC26416F9C}"/>
              </a:ext>
            </a:extLst>
          </p:cNvPr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22-5 | </a:t>
            </a:r>
            <a:r>
              <a:rPr lang="ko-KR" altLang="en-US" sz="1600" b="1" dirty="0"/>
              <a:t>데이터를 </a:t>
            </a:r>
            <a:r>
              <a:rPr lang="ko-KR" altLang="en-US" sz="1600" b="1" dirty="0" err="1"/>
              <a:t>내려받을</a:t>
            </a:r>
            <a:r>
              <a:rPr lang="ko-KR" altLang="en-US" sz="1600" b="1" dirty="0"/>
              <a:t> 준비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556870-9745-4370-8408-C2386F30F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3" y="2580333"/>
            <a:ext cx="3910938" cy="40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7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화면이 바뀌고 해당 데이터에 대한 설명이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Download Al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DB6D5F2-2A14-46B2-B422-B9CC26416F9C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22-6 | </a:t>
            </a:r>
            <a:r>
              <a:rPr lang="ko-KR" altLang="en-US" sz="1600" b="1" dirty="0"/>
              <a:t>데이터 </a:t>
            </a:r>
            <a:r>
              <a:rPr lang="ko-KR" altLang="en-US" sz="1600" b="1" dirty="0" err="1"/>
              <a:t>내려받기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8E9D8-2DE5-4E8B-AA89-83718601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876694"/>
            <a:ext cx="5524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데이터를 확인해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DB6D5F2-2A14-46B2-B422-B9CC26416F9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22-7 | </a:t>
            </a:r>
            <a:r>
              <a:rPr lang="ko-KR" altLang="en-US" sz="1600" b="1" dirty="0"/>
              <a:t>데이터 확인하기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E20E4-6ED8-491E-B031-04324A64B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22502"/>
            <a:ext cx="1971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5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data_description.txt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데이터의 각 속성이 무엇을 의미하는지 설명하고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train.csv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파일은 집 값과 해당 집이 어떤 속성을 가졌는지 정리된 파일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test.csv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파일은 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train.csv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이용해 학습한 결과를 테스트하기 위한 데이터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train.csv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파일과 모든 항목이 같지만 맨 마지막 집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SalePrice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항목만 빠져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항목을 예측하는 것이 우리의 과제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sample_submission.csv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SalePrice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개의 열만 존재하는 파일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별로 우리가 예측한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SalePrice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채워 넣어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업로드하면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9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캐글로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시작하는 새로운 도전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500326" y="1180825"/>
            <a:ext cx="6320901" cy="1316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 획득하기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최종 예측 값 제출하기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7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확인했으면 이제 딥러닝 또는 머신 러닝 기법을 활용해 모델을 만들고 학습을 시작하면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실시한 학습 모델을 가져와 어떻게 테스트셋에 적용하는지 공부해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3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필요한 라이브러리를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load_model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불러오자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A1403F-2D06-4B52-9671-CA8C6FC0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10" y="2507288"/>
            <a:ext cx="7124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배포하는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house_test.csv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이미 저장되어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해당 테스트셋을 불러오자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A36A38-E997-4BD7-ABE0-53B54AC38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60" y="2507288"/>
            <a:ext cx="7086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5BEC37-662C-45DB-9CE4-A113951BE25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22-8 | </a:t>
            </a:r>
            <a:r>
              <a:rPr lang="en-US" altLang="ko-KR" sz="1600" b="1" dirty="0" err="1"/>
              <a:t>kaggle_test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 내용 미리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C27AB2-6365-4D72-979E-890834BF2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9" y="1873611"/>
            <a:ext cx="6353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테스트셋의 속성은 학습셋과 동일한 상태로 변형되어야 해당 모델을 적용할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 학습셋과 동일하게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전처리되어야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카테고리형 변수를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이루어진 변수로 바꾸어 주겠음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1327F0-A947-4C2F-91D3-C5DF79FB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85" y="2852930"/>
            <a:ext cx="7067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06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결측치를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전체 칼럼의 평균으로 대체해 채워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B4A8FD-1583-4747-B0AC-BAAEC875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67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업데이트된 데이터 프레임을 출력해 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22-9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B6FFAE7-6308-45DF-A8AF-67177585FC84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22-9 | </a:t>
            </a:r>
            <a:r>
              <a:rPr lang="ko-KR" altLang="en-US" sz="1600" b="1" dirty="0"/>
              <a:t>수정된 데이터 프레임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54264-EA08-4CB0-9D4F-2D601DE7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" y="2622502"/>
            <a:ext cx="6029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학습에 사용된 열을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K_test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415CC-8933-4D26-ABBD-841B807E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1" y="2161646"/>
            <a:ext cx="7086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만든 모델을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84673-D7ED-4DAE-87A0-9F26F33DD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22" y="2161646"/>
            <a:ext cx="7077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4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캐글로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시작하는 새로운 도전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캐글로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시작하는 새로운 도전</a:t>
            </a:r>
          </a:p>
          <a:p>
            <a:pPr lvl="1"/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43F56F-4AFF-4910-A3E1-C29E4008C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4305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5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model.predict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이용해 불러온 모델에 조금 전 만든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K_test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적용하고 예측 값을 만들어 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B9E97-249C-4C61-9CAF-238883AE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86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93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 결과의 저장 환경을 설정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만든 내용과 중복되지 않도록 현재 시간을 이용해 파일명을 만들어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파일은 별도 폴더에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20BABF-6423-4D5A-9AE3-8FA73E170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852930"/>
            <a:ext cx="7134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72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만들어진 실행 번호와 예측 값을 새로운 데이터 프레임에 넣고 이를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파일로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87B7DD-96BE-4D9F-8F35-52AE8A2E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115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6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내용을 한 번에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C7C0D-4599-4623-BB70-07FDCA605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2219253"/>
            <a:ext cx="7096125" cy="3771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E766D3-0E14-4768-ACF6-06DE864A8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43" y="5949314"/>
            <a:ext cx="7048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7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E52289-5F94-4396-8074-F10EAEC3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151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7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83CB8C-A3B6-4B12-8628-E9B07162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134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1F4AE0-F915-444D-AECB-BE35B8D53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1873611"/>
            <a:ext cx="71628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63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코드를 실행해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폴더에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연도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)-(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)_submission.csv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파일이 만들어졌다면 결과를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제출할 준비가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051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99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다시 경진대회 웹 페이지로 돌아가서 이번에는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Submit Predictions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849F77-B209-49A2-83B6-446F700188D8}"/>
              </a:ext>
            </a:extLst>
          </p:cNvPr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22-10 | </a:t>
            </a:r>
            <a:r>
              <a:rPr lang="ko-KR" altLang="en-US" sz="1600" b="1" dirty="0"/>
              <a:t>결과 제출하기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839E59-B51B-4E54-A9D4-D0C7DCFB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8" y="2537571"/>
            <a:ext cx="59912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캐글로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시작하는 새로운 도전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캐글로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시작하는 새로운 도전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2010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월부터 지금까지 전 세계 데이터 과학자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 명 이상이 참가해 온 데이터 분석 경진대회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사이언스를 스포츠처럼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구호 아래 데이터 분석 기술을 스포츠와 같이 경쟁할 수 있게 만든 것이 특징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대회는 상금과 함께 상시 열리고 있으며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경쟁마다 풀어야 할 과제와 평가 지표 그리고 실제 데이터가 주어짐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데이터를 사용해 정해진 시간 안에 가장 높은 정확도로 예측하는 것이 목표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분석 결과를 업로드하면 보통 몇 분 안에 채점이 끝나며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평가 지표에 근거해 참가자 간의 순위가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매겨짐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데이터를 사용해 다양한 기술을 구현하므로 자신의 데이터 과학 수준을 확인할 수 있을 뿐만 아니라 최신 기술과 트렌드를 배울 수 있는 기회를 제공</a:t>
            </a:r>
          </a:p>
        </p:txBody>
      </p:sp>
    </p:spTree>
    <p:extLst>
      <p:ext uri="{BB962C8B-B14F-4D97-AF65-F5344CB8AC3E}">
        <p14:creationId xmlns:p14="http://schemas.microsoft.com/office/powerpoint/2010/main" val="3960565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하루에 몇 번의 제출이 가능한지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제출 횟수는 언제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리셋되는지에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대한 설명과 함께 예측 결과를 요약하고 업로드할 수 있는 페이지가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눌러 조금 전 예측한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해당 제출본이 어떤 모델이었는지 차후에 확인할 수 있도록 제출 전 간단히 모델에 대한 설명을 추가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Make Submission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클릭해 제출을 마침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8E7AF1-4FD6-4376-AE07-90824CFB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94489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6D9121-B2D6-43D5-B158-ABB4A5C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07288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3153AB-8902-4F14-9DED-E64FB9B2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852930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0F1B65-6073-42A5-9799-379DF6F05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42900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3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679DCB0-A727-481A-9C75-D0A4A23DEE4F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22-11 | </a:t>
            </a:r>
            <a:r>
              <a:rPr lang="ko-KR" altLang="en-US" sz="1600" b="1" dirty="0"/>
              <a:t>결과 업로드하기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D2E12D-96DB-4A3F-9EB8-B9B440534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6" y="1873611"/>
            <a:ext cx="5724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0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90281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과정을 무사히 마쳤다면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22-12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작업이 완료되었다는 안내가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Jump to your position on the leaderboard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클릭하면 내가 만든 예측 정확도와 순위가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660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679DCB0-A727-481A-9C75-D0A4A23DEE4F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22-12 | </a:t>
            </a:r>
            <a:r>
              <a:rPr lang="ko-KR" altLang="en-US" sz="1600" b="1" dirty="0"/>
              <a:t>내 예측 순위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BC10C1-8E49-42A0-B676-270A928FE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16004"/>
            <a:ext cx="58864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01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결과 제출하기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순위와 함께 이것이 내 몇 번째 제출인지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 결과와 비교해서 어떤 차이가 있는지 알려줌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결과를 이전 결과와 비교하고 또 다른 참가자들과 비교해 가면서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지속적으로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Code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Discussion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메뉴를 선택하면 타 참가자들이 제출한 코드나 토론 내용 등이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읽어 보면 이전에 발견하지 못한 것들을 찾고 내 구현 방법을 업데이트하는 데 도움이 될 만한 기술적 조언들을 얻을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대회라면 수정 후 제출을 대회 종료일까지 반복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하루에 결과를 제출할 수 있는 횟수에 제한이 있으므로 전략을 잘 수립하는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090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최종 예측 값 제출하기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45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최종 예측 값 제출하기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최종 예측 값 제출하기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제출한 대회는 상금이 걸린 실제 대회가 아니므로 최종 예측 값 제출의 개념이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상금과 마감일이 정해진 대회라면 마감 전에 그동안 제출했던 결과 중 하나를 최종 예측 값으로 결정해 제출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My Submissions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클릭하면 그동안 제출한 결과를 한눈에 볼 수 있는데 학습용 대회는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Public Score’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열 하나만 보이지만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대회에서는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Use for Final Score’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열이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 체크하면 내 최종 결과가 제출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087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최종 예측 값 제출하기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7F60337-1D5E-45C8-8581-DFDFB855A63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22-13 | </a:t>
            </a:r>
            <a:r>
              <a:rPr lang="ko-KR" altLang="en-US" sz="1600" b="1" dirty="0"/>
              <a:t>학습용 대회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FCC52F-CF88-4790-B916-C94AB02D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21" y="1912769"/>
            <a:ext cx="5514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26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최종 예측 값 제출하기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7F60337-1D5E-45C8-8581-DFDFB855A631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22-14 | </a:t>
            </a:r>
            <a:r>
              <a:rPr lang="ko-KR" altLang="en-US" sz="1600" b="1" dirty="0"/>
              <a:t>실제 대회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E2C185-3431-4BAE-9B77-3B99C145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0" y="1873611"/>
            <a:ext cx="5438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8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최종 예측 값 제출하기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최종 예측 값 제출하기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최종 결과를 제출하면 며칠 후 모든 참가자의 결과를 합산해서 계산한 최종 순위가 발표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2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캐글로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시작하는 새로운 도전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캐글로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시작하는 새로운 도전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장에서 우리는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가입하는 방법과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예측된 결과를 업로드하는 방법을 배울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데이터로 만들어 보는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모델’에서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사용한 데이터가 실은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배포하는 유명 벤치마크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학습셋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우리가 실행한 학습의 결과를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업로드하고 평가 지표에 따른 순위를 확인해 보자</a:t>
            </a:r>
          </a:p>
        </p:txBody>
      </p:sp>
    </p:spTree>
    <p:extLst>
      <p:ext uri="{BB962C8B-B14F-4D97-AF65-F5344CB8AC3E}">
        <p14:creationId xmlns:p14="http://schemas.microsoft.com/office/powerpoint/2010/main" val="201395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캐글로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시작하는 새로운 도전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캐글로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시작하는 새로운 도전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참여하는 순서는 다음과 같음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BAD70-D4F0-4CBC-9782-F7500187E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276860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0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웹 사이트에 방문해 회원 가입을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계정이 있으면 간단히 회원에 가입할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67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캐글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가입 및 대회 선택하기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F3DDBC-8714-4BEE-AB2B-08965B4A1AD9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22-1 | </a:t>
            </a:r>
            <a:r>
              <a:rPr lang="ko-KR" altLang="en-US" sz="1600" b="1" dirty="0" err="1"/>
              <a:t>캐글</a:t>
            </a:r>
            <a:r>
              <a:rPr lang="ko-KR" altLang="en-US" sz="1600" b="1" dirty="0"/>
              <a:t> 웹 사이트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AF72BC-07D5-451A-9DC6-FE3427AE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9" y="1873611"/>
            <a:ext cx="61436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343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5030</TotalTime>
  <Words>1185</Words>
  <Application>Microsoft Office PowerPoint</Application>
  <PresentationFormat>화면 슬라이드 쇼(4:3)</PresentationFormat>
  <Paragraphs>175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캐글로 시작하는 새로운 도전</vt:lpstr>
      <vt:lpstr> 캐글로 시작하는 새로운 도전</vt:lpstr>
      <vt:lpstr> 캐글로 시작하는 새로운 도전</vt:lpstr>
      <vt:lpstr> 캐글로 시작하는 새로운 도전</vt:lpstr>
      <vt:lpstr>PowerPoint 프레젠테이션</vt:lpstr>
      <vt:lpstr>1 캐글 가입 및 대회 선택하기</vt:lpstr>
      <vt:lpstr>1 캐글 가입 및 대회 선택하기</vt:lpstr>
      <vt:lpstr>1 캐글 가입 및 대회 선택하기</vt:lpstr>
      <vt:lpstr>1 캐글 가입 및 대회 선택하기</vt:lpstr>
      <vt:lpstr>1 캐글 가입 및 대회 선택하기</vt:lpstr>
      <vt:lpstr>1 캐글 가입 및 대회 선택하기</vt:lpstr>
      <vt:lpstr>PowerPoint 프레젠테이션</vt:lpstr>
      <vt:lpstr>2 데이터 획득하기</vt:lpstr>
      <vt:lpstr>2 데이터 획득하기</vt:lpstr>
      <vt:lpstr>2 데이터 획득하기</vt:lpstr>
      <vt:lpstr>2 데이터 획득하기</vt:lpstr>
      <vt:lpstr>2 데이터 획득하기</vt:lpstr>
      <vt:lpstr>PowerPoint 프레젠테이션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3 학습하기</vt:lpstr>
      <vt:lpstr>PowerPoint 프레젠테이션</vt:lpstr>
      <vt:lpstr>4 결과 제출하기</vt:lpstr>
      <vt:lpstr>4 결과 제출하기</vt:lpstr>
      <vt:lpstr>4 결과 제출하기</vt:lpstr>
      <vt:lpstr>4 결과 제출하기</vt:lpstr>
      <vt:lpstr>4 결과 제출하기</vt:lpstr>
      <vt:lpstr>4 결과 제출하기</vt:lpstr>
      <vt:lpstr>PowerPoint 프레젠테이션</vt:lpstr>
      <vt:lpstr>5 최종 예측 값 제출하기</vt:lpstr>
      <vt:lpstr>5 최종 예측 값 제출하기</vt:lpstr>
      <vt:lpstr>5 최종 예측 값 제출하기</vt:lpstr>
      <vt:lpstr>5 최종 예측 값 제출하기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760</cp:revision>
  <cp:lastPrinted>2016-08-10T06:58:55Z</cp:lastPrinted>
  <dcterms:created xsi:type="dcterms:W3CDTF">2013-04-05T19:58:06Z</dcterms:created>
  <dcterms:modified xsi:type="dcterms:W3CDTF">2022-04-15T04:26:41Z</dcterms:modified>
</cp:coreProperties>
</file>