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267" r:id="rId3"/>
    <p:sldId id="270" r:id="rId4"/>
    <p:sldId id="27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ED6"/>
    <a:srgbClr val="ED9033"/>
    <a:srgbClr val="2EB5B8"/>
    <a:srgbClr val="7E1E70"/>
    <a:srgbClr val="37C9CD"/>
    <a:srgbClr val="59D2D5"/>
    <a:srgbClr val="E06361"/>
    <a:srgbClr val="75B77D"/>
    <a:srgbClr val="A3CFA8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1716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570506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심화 학습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630687-22CD-8254-D19E-6DE05A0EC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1" y="1901103"/>
            <a:ext cx="71818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B867E-46C5-D0C2-FE5E-B910F69BE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4" y="1873611"/>
            <a:ext cx="7067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층의 업데이트는 다음과 같이 실행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(https://goo.gl/f6khsU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BF883-973E-48AF-63E7-C8C674BD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770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8EC38-0C61-6331-BA9B-E755E282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4" y="1873611"/>
            <a:ext cx="7086600" cy="2419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802677-21DE-BA05-BDD2-ED39345B7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21" y="4292961"/>
            <a:ext cx="7058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7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역전파를 다음과 같이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가중치를 업데이트하는 부분에서 최적화 함수로 모멘텀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SGD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사용했다면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앞에서 배운 내용을 토대로 다음과 같이 만들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10492-D686-D8C9-CA02-8487A515C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10019"/>
            <a:ext cx="7077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3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FE8C7-0D14-5B31-2087-00976511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41" y="1873611"/>
            <a:ext cx="7162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61292A-FA49-1D8E-CBF0-5F5CC1990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9" y="1889678"/>
            <a:ext cx="70770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0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2ED3C4-A715-B324-71FC-7B92779AA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0770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0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학습을 실행시키고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42310C-329F-FB4B-A91E-A948AC73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2161646"/>
            <a:ext cx="71056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3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64EA6-5D70-C19A-C625-A636177B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4" y="1896450"/>
            <a:ext cx="7086600" cy="657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1A10BD-8FA7-7E36-B2F1-7FC320277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2553675"/>
            <a:ext cx="7077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4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심화 학습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파이썬 코딩으로 짜 보는 신경망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020932" y="1180030"/>
            <a:ext cx="7182035" cy="14953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470362"/>
            <a:ext cx="6041348" cy="123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코드를 실행하면 다음과 같이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AFD30C-2E88-2685-D540-233EB7516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105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5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A620E-8ECC-D45C-D2EF-7F183FB5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84" y="1914525"/>
            <a:ext cx="7105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 입력 값 변경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입력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OR, 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다른 원하는 값으로 바꿔도 잘 작동되는 것을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ED9033"/>
                </a:solidFill>
                <a:latin typeface="KoPub돋움체_Pro Light" pitchFamily="18" charset="-127"/>
                <a:ea typeface="KoPub돋움체_Pro Light" pitchFamily="18" charset="-127"/>
              </a:rPr>
              <a:t>입력</a:t>
            </a:r>
          </a:p>
          <a:p>
            <a:pPr marL="334963" lvl="1" indent="0">
              <a:buNone/>
            </a:pPr>
            <a:r>
              <a:rPr lang="en-US" altLang="ko-KR" dirty="0">
                <a:solidFill>
                  <a:srgbClr val="3A2ED6"/>
                </a:solidFill>
                <a:latin typeface="KoPub돋움체_Pro Light" pitchFamily="18" charset="-127"/>
                <a:ea typeface="KoPub돋움체_Pro Light" pitchFamily="18" charset="-127"/>
              </a:rPr>
              <a:t>data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= [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[[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], 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]],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[[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], 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]],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[[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], 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]],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[[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], 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]]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6845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ED9033"/>
                </a:solidFill>
                <a:latin typeface="KoPub돋움체_Pro Light" pitchFamily="18" charset="-127"/>
                <a:ea typeface="KoPub돋움체_Pro Light" pitchFamily="18" charset="-127"/>
              </a:rPr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E708F-60C1-040C-FAA4-421D8AA70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2219253"/>
            <a:ext cx="41052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8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35B916-A405-91B0-8DE2-2A74DAA38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873611"/>
            <a:ext cx="4105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2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ED9033"/>
                </a:solidFill>
                <a:latin typeface="KoPub돋움체_Pro Light" pitchFamily="18" charset="-127"/>
                <a:ea typeface="KoPub돋움체_Pro Light" pitchFamily="18" charset="-127"/>
              </a:rPr>
              <a:t>입력</a:t>
            </a:r>
          </a:p>
          <a:p>
            <a:pPr marL="334963" lvl="1" indent="0">
              <a:buNone/>
            </a:pPr>
            <a:r>
              <a:rPr lang="en-US" altLang="ko-KR" dirty="0">
                <a:solidFill>
                  <a:srgbClr val="3A2ED6"/>
                </a:solidFill>
                <a:latin typeface="KoPub돋움체_Pro Light" pitchFamily="18" charset="-127"/>
                <a:ea typeface="KoPub돋움체_Pro Light" pitchFamily="18" charset="-127"/>
              </a:rPr>
              <a:t>data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= [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[[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], 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]],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[[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], 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]],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[[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], 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]],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[[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], [</a:t>
            </a:r>
            <a:r>
              <a:rPr lang="en-US" altLang="ko-KR" dirty="0">
                <a:solidFill>
                  <a:srgbClr val="00B05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]]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9817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ED9033"/>
                </a:solidFill>
                <a:latin typeface="KoPub돋움체_Pro Light" pitchFamily="18" charset="-127"/>
                <a:ea typeface="KoPub돋움체_Pro Light" pitchFamily="18" charset="-127"/>
              </a:rPr>
              <a:t>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530208-0655-08AA-F20F-83BE448E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2276860"/>
            <a:ext cx="13239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9F08DA-6056-94D8-1850-F0B75E51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1873611"/>
            <a:ext cx="4381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실제 값이 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진리표는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00CBC68-6CA0-1781-6FC4-F317740357BC}"/>
              </a:ext>
            </a:extLst>
          </p:cNvPr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1 | </a:t>
            </a:r>
            <a:r>
              <a:rPr lang="ko-KR" altLang="en-US" sz="1600" b="1" dirty="0" err="1"/>
              <a:t>진리표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93BF2-30D1-2FF2-9AE3-E5BE8557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6" y="2564895"/>
            <a:ext cx="29813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두 개의 입력 값과 한 개의 타깃 값으로 먼저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더불어 실행 횟수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 계수도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CE7D11-E082-AE01-E149-941FE816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06" y="2507288"/>
            <a:ext cx="7086600" cy="2324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6DB3EE-CEE7-ECD4-4D32-BB9CE5EC3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4793601"/>
            <a:ext cx="7077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밖에 환경 변수에는 활성화 함수와 초기 가중치도 지정되어야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코드는 활성화 함수를 지정하는 예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탄젠트 함수를 각각 따로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함수마다 미분 적용 여부를 결정할 수 있게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탄젠트 함수는 미분할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1 - 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출력의 제곱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이와 함께 가중치가 들어갈 배열을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E2C13E-2CEE-63AE-2C82-647598D9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832249"/>
            <a:ext cx="7124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8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 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2D3783-9B3A-952E-7EB5-AAF32F87B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0866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0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코드로 실행하는 신경망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신경망을 실행하는 클래스는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지정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업데이트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함수로 구성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바이어스 그리고 활성화 함수와 가중치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4814DF-C15B-19DA-983C-BE89B82F1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90814"/>
            <a:ext cx="70961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01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5363</TotalTime>
  <Words>504</Words>
  <Application>Microsoft Office PowerPoint</Application>
  <PresentationFormat>화면 슬라이드 쇼(4:3)</PresentationFormat>
  <Paragraphs>92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환경 변수 설정하기</vt:lpstr>
      <vt:lpstr>1 환경 변수 설정하기</vt:lpstr>
      <vt:lpstr>1 환경 변수 설정하기</vt:lpstr>
      <vt:lpstr>1 환경 변수 설정하기</vt:lpstr>
      <vt:lpstr>PowerPoint 프레젠테이션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  <vt:lpstr>2 파이썬 코드로 실행하는 신경망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826</cp:revision>
  <cp:lastPrinted>2016-08-10T06:58:55Z</cp:lastPrinted>
  <dcterms:created xsi:type="dcterms:W3CDTF">2013-04-05T19:58:06Z</dcterms:created>
  <dcterms:modified xsi:type="dcterms:W3CDTF">2022-04-18T02:23:24Z</dcterms:modified>
</cp:coreProperties>
</file>