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3" r:id="rId25"/>
    <p:sldId id="287" r:id="rId26"/>
    <p:sldId id="288" r:id="rId27"/>
    <p:sldId id="289" r:id="rId28"/>
    <p:sldId id="290" r:id="rId29"/>
    <p:sldId id="26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04-2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25AFF-2B75-C36A-4830-BC7424D4B752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A7F105-E82A-4A86-C14C-0656CA9DD1E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F0035-A5F8-A74E-9BF6-CB17BD62E0D0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4C21ED-E3F6-4726-1E34-C74E519752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1F55DE-5C5A-8497-26AC-7FB3C5A230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7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딕셔너리와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반복문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리스트 안의 특정 값 출력하려는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5" y="1513177"/>
            <a:ext cx="7137428" cy="161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69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딕셔너리의</a:t>
            </a:r>
            <a:r>
              <a:rPr lang="ko-KR" altLang="en-US" dirty="0"/>
              <a:t> 문자열 키와 관련된 실수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NameError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오류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name</a:t>
            </a:r>
            <a:r>
              <a:rPr lang="ko-KR" altLang="en-US" dirty="0"/>
              <a:t>이라는 이름이 정의되지 않음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0A906E-5E4C-490A-218B-04E0B134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01" y="2754353"/>
            <a:ext cx="6829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name </a:t>
            </a:r>
            <a:r>
              <a:rPr lang="ko-KR" altLang="en-US" dirty="0"/>
              <a:t>이름을 변수로 만들어 해결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E3722-3BAD-AEBE-19D9-46DB68F2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96" y="1637777"/>
            <a:ext cx="6886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2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추가할 때는 키를 기반으로 값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슬라이드 </a:t>
            </a:r>
            <a:r>
              <a:rPr lang="en-US" altLang="ko-KR" dirty="0"/>
              <a:t>#8, 9</a:t>
            </a:r>
            <a:r>
              <a:rPr lang="ko-KR" altLang="en-US" dirty="0"/>
              <a:t>에서 만든 </a:t>
            </a:r>
            <a:r>
              <a:rPr lang="en-US" altLang="ko-KR" dirty="0"/>
              <a:t>dictionary</a:t>
            </a:r>
            <a:r>
              <a:rPr lang="ko-KR" altLang="en-US" dirty="0"/>
              <a:t>에 새로운 자료 추가</a:t>
            </a:r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r>
              <a:rPr lang="ko-KR" altLang="en-US" dirty="0" err="1"/>
              <a:t>딕셔너리에</a:t>
            </a:r>
            <a:r>
              <a:rPr lang="ko-KR" altLang="en-US" dirty="0"/>
              <a:t> 이미 존재하는 키 지정하고 값 넣으면 기존 값을 대치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3" y="1584979"/>
            <a:ext cx="7306107" cy="6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2679951"/>
            <a:ext cx="6872970" cy="142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3" y="4588857"/>
            <a:ext cx="7422485" cy="14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18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요소의 제거 </a:t>
            </a:r>
            <a:r>
              <a:rPr lang="en-US" altLang="ko-KR" dirty="0"/>
              <a:t>: del </a:t>
            </a:r>
            <a:r>
              <a:rPr lang="ko-KR" altLang="en-US" dirty="0"/>
              <a:t>키워드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1530060"/>
            <a:ext cx="7534102" cy="1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69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 err="1"/>
              <a:t>딕셔너리에</a:t>
            </a:r>
            <a:r>
              <a:rPr lang="ko-KR" altLang="en-US" dirty="0"/>
              <a:t> 요소 추가하기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74" y="1601932"/>
            <a:ext cx="6410173" cy="444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70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 err="1"/>
              <a:t>딕셔너리에</a:t>
            </a:r>
            <a:r>
              <a:rPr lang="ko-KR" altLang="en-US" dirty="0"/>
              <a:t> 요소 제거하기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8" y="1552835"/>
            <a:ext cx="629194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8" y="3318969"/>
            <a:ext cx="622577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7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KeyError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딕셔너리에서</a:t>
            </a:r>
            <a:r>
              <a:rPr lang="ko-KR" altLang="en-US" dirty="0"/>
              <a:t> 존재하지 않는 키에 접근할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2261255"/>
            <a:ext cx="7441450" cy="109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" y="3357668"/>
            <a:ext cx="74414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57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값 제거할 경우도 같은 원리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</a:t>
            </a:r>
            <a:r>
              <a:rPr lang="ko-KR" altLang="en-US" dirty="0"/>
              <a:t> 값 추가하기</a:t>
            </a:r>
            <a:r>
              <a:rPr lang="en-US" altLang="ko-KR" dirty="0"/>
              <a:t>/</a:t>
            </a:r>
            <a:r>
              <a:rPr lang="ko-KR" altLang="en-US" dirty="0"/>
              <a:t>제거하기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6F0BFF-95A9-C54C-F8F8-0A27B393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2" y="1756228"/>
            <a:ext cx="4934631" cy="18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1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in </a:t>
            </a:r>
            <a:r>
              <a:rPr lang="ko-KR" altLang="en-US" dirty="0">
                <a:solidFill>
                  <a:srgbClr val="C00000"/>
                </a:solidFill>
              </a:rPr>
              <a:t>키워드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사용자로부터 접근하고자 하는 키 입력 받은 후 존재하는 경우에만</a:t>
            </a:r>
            <a:br>
              <a:rPr lang="en-US" altLang="ko-KR" dirty="0"/>
            </a:br>
            <a:r>
              <a:rPr lang="ko-KR" altLang="en-US" dirty="0"/>
              <a:t>접근하여 값을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키가 존재하는지 확인하고 값에 접근하기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내부에 키가 있는지 확인하기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8AA7F6-F896-32F9-2636-0B077D52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32" y="2889023"/>
            <a:ext cx="7527218" cy="23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선언하기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딕셔너리의</a:t>
            </a:r>
            <a:r>
              <a:rPr lang="ko-KR" altLang="en-US" b="1" dirty="0"/>
              <a:t> 요소에 접근하기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딕셔너리에</a:t>
            </a:r>
            <a:r>
              <a:rPr lang="ko-KR" altLang="en-US" b="1" dirty="0"/>
              <a:t> 값 추가하기</a:t>
            </a:r>
            <a:r>
              <a:rPr lang="en-US" altLang="ko-KR" b="1" dirty="0"/>
              <a:t>/</a:t>
            </a:r>
            <a:r>
              <a:rPr lang="ko-KR" altLang="en-US" b="1" dirty="0"/>
              <a:t>제거하기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내부에 키가 있는지 확인하기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for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딕셔너리와</a:t>
            </a:r>
            <a:r>
              <a:rPr lang="ko-KR" altLang="en-US" b="1" dirty="0"/>
              <a:t> 함께 사용하기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내부에 키가 있는지 확인하기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E92FF-F800-0E89-7D93-AA114554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5" y="1460217"/>
            <a:ext cx="7297630" cy="4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3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986589"/>
            <a:ext cx="8178466" cy="519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get()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딕셔너리의</a:t>
            </a:r>
            <a:r>
              <a:rPr lang="ko-KR" altLang="en-US" dirty="0"/>
              <a:t> 키로 값을 추출 </a:t>
            </a:r>
            <a:r>
              <a:rPr lang="en-US" altLang="ko-KR" dirty="0"/>
              <a:t>- </a:t>
            </a:r>
            <a:r>
              <a:rPr lang="ko-KR" altLang="en-US" dirty="0"/>
              <a:t>존재하지 않는 키에 접근할 경우 </a:t>
            </a:r>
            <a:r>
              <a:rPr lang="en-US" altLang="ko-KR" dirty="0"/>
              <a:t>None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키가 존재하지 않을 때 </a:t>
            </a:r>
            <a:r>
              <a:rPr lang="en-US" altLang="ko-KR" dirty="0"/>
              <a:t>None</a:t>
            </a:r>
            <a:r>
              <a:rPr lang="ko-KR" altLang="en-US" dirty="0"/>
              <a:t>을 출력하는지 확인하기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내부에 키가 있는지 확인하기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43" y="2448368"/>
            <a:ext cx="4682626" cy="378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550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반복문과 </a:t>
            </a:r>
            <a:r>
              <a:rPr lang="ko-KR" altLang="en-US" dirty="0" err="1"/>
              <a:t>딕셔너리의</a:t>
            </a:r>
            <a:r>
              <a:rPr lang="ko-KR" altLang="en-US" dirty="0"/>
              <a:t> 조합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딕셔너리와</a:t>
            </a:r>
            <a:r>
              <a:rPr lang="ko-KR" altLang="en-US" dirty="0"/>
              <a:t> 함께 사용하기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5" y="1663410"/>
            <a:ext cx="7353559" cy="99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22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딕셔너리와</a:t>
            </a:r>
            <a:r>
              <a:rPr lang="ko-KR" altLang="en-US" dirty="0"/>
              <a:t> 함께 사용하기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70" y="1153834"/>
            <a:ext cx="6880947" cy="507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8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>
            <a:normAutofit/>
          </a:bodyPr>
          <a:lstStyle/>
          <a:p>
            <a:r>
              <a:rPr lang="ko-KR" altLang="en-US" sz="1800" b="1" dirty="0" err="1">
                <a:solidFill>
                  <a:srgbClr val="C00000"/>
                </a:solidFill>
              </a:rPr>
              <a:t>딕셔너리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키를 기반으로 여러 자료 저장하는 </a:t>
            </a:r>
            <a:r>
              <a:rPr lang="ko-KR" altLang="en-US" sz="1800" dirty="0" err="1"/>
              <a:t>자료형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키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내부에서 값에 접근할 때 사용하는 것</a:t>
            </a:r>
            <a:endParaRPr lang="en-US" altLang="ko-KR" sz="1800" dirty="0"/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ko-KR" altLang="en-US" sz="1800" b="1" dirty="0">
                <a:solidFill>
                  <a:srgbClr val="C00000"/>
                </a:solidFill>
              </a:rPr>
              <a:t>값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내부에 있는 각각의 내용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B12F3-38F6-0D03-4D6D-7BF0C4CACE8F}"/>
              </a:ext>
            </a:extLst>
          </p:cNvPr>
          <p:cNvSpPr txBox="1"/>
          <p:nvPr/>
        </p:nvSpPr>
        <p:spPr>
          <a:xfrm>
            <a:off x="435428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표에서 </a:t>
            </a:r>
            <a:r>
              <a:rPr lang="en-US" altLang="ko-KR" dirty="0" err="1"/>
              <a:t>dict_a</a:t>
            </a:r>
            <a:r>
              <a:rPr lang="ko-KR" altLang="en-US" dirty="0"/>
              <a:t>의 결과가 나오도록 빈칸을 </a:t>
            </a:r>
            <a:r>
              <a:rPr lang="ko-KR" altLang="en-US" dirty="0" err="1"/>
              <a:t>채워보세요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56" y="1772522"/>
            <a:ext cx="7036200" cy="11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5950C-4B3A-7B89-C5CE-55831F7A849D}"/>
              </a:ext>
            </a:extLst>
          </p:cNvPr>
          <p:cNvSpPr txBox="1"/>
          <p:nvPr/>
        </p:nvSpPr>
        <p:spPr>
          <a:xfrm>
            <a:off x="435428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47694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다음 빈칸을 채워서 </a:t>
            </a:r>
            <a:r>
              <a:rPr lang="en-US" altLang="ko-KR" dirty="0"/>
              <a:t>numbers </a:t>
            </a:r>
            <a:r>
              <a:rPr lang="ko-KR" altLang="en-US" dirty="0"/>
              <a:t>내부에 </a:t>
            </a:r>
            <a:r>
              <a:rPr lang="ko-KR" altLang="en-US" dirty="0" err="1"/>
              <a:t>들어있는</a:t>
            </a:r>
            <a:r>
              <a:rPr lang="ko-KR" altLang="en-US" dirty="0"/>
              <a:t> 숫자가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    몇 번 등장하는지를 출력하는 코드를 </a:t>
            </a:r>
            <a:r>
              <a:rPr lang="ko-KR" altLang="en-US" dirty="0" err="1"/>
              <a:t>작성해보세요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1" y="2090962"/>
            <a:ext cx="6468405" cy="404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B86ED-BA5B-1814-A4D3-D34A473C6E12}"/>
              </a:ext>
            </a:extLst>
          </p:cNvPr>
          <p:cNvSpPr txBox="1"/>
          <p:nvPr/>
        </p:nvSpPr>
        <p:spPr>
          <a:xfrm>
            <a:off x="435428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24697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다음과 같은 방법으로 특정 값이 어떤 </a:t>
            </a:r>
            <a:r>
              <a:rPr lang="ko-KR" altLang="en-US" dirty="0" err="1"/>
              <a:t>자료형인지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아래 예시를 참조해 다음 빈칸을 채워 실행결과와 같이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출력되게 만들어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9" y="2076295"/>
            <a:ext cx="7671574" cy="147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BB688-25F3-098F-5021-91B244F23929}"/>
              </a:ext>
            </a:extLst>
          </p:cNvPr>
          <p:cNvSpPr txBox="1"/>
          <p:nvPr/>
        </p:nvSpPr>
        <p:spPr>
          <a:xfrm>
            <a:off x="435428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104268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0"/>
          <a:stretch/>
        </p:blipFill>
        <p:spPr bwMode="auto">
          <a:xfrm>
            <a:off x="985504" y="1175588"/>
            <a:ext cx="6484090" cy="468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A5EA0-A788-DA94-3CFA-BAFD036150EE}"/>
              </a:ext>
            </a:extLst>
          </p:cNvPr>
          <p:cNvSpPr txBox="1"/>
          <p:nvPr/>
        </p:nvSpPr>
        <p:spPr>
          <a:xfrm>
            <a:off x="435428" y="25658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365426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여러 개의 값을 나타낼 수 있게 해주는 </a:t>
            </a:r>
            <a:r>
              <a:rPr lang="ko-KR" altLang="en-US" dirty="0" err="1"/>
              <a:t>자료형</a:t>
            </a:r>
            <a:r>
              <a:rPr lang="ko-KR" altLang="en-US" dirty="0"/>
              <a:t> 중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/>
              <a:t>딕셔너리에</a:t>
            </a:r>
            <a:r>
              <a:rPr lang="ko-KR" altLang="en-US" dirty="0"/>
              <a:t> 대해 알아봅니다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딕셔너리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(dictionary)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키를 기반으로 값을 저장하는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3" y="2346003"/>
            <a:ext cx="7131714" cy="34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4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딕셔너리</a:t>
            </a:r>
            <a:r>
              <a:rPr lang="ko-KR" altLang="en-US" dirty="0"/>
              <a:t> 선언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중괄호로 선언하며 </a:t>
            </a:r>
            <a:r>
              <a:rPr lang="en-US" altLang="ko-KR" dirty="0"/>
              <a:t>‘</a:t>
            </a:r>
            <a:r>
              <a:rPr lang="ko-KR" altLang="en-US" dirty="0"/>
              <a:t>키</a:t>
            </a:r>
            <a:r>
              <a:rPr lang="en-US" altLang="ko-KR" dirty="0"/>
              <a:t>: </a:t>
            </a:r>
            <a:r>
              <a:rPr lang="ko-KR" altLang="en-US" dirty="0"/>
              <a:t>값</a:t>
            </a:r>
            <a:r>
              <a:rPr lang="en-US" altLang="ko-KR" dirty="0"/>
              <a:t>’ </a:t>
            </a:r>
            <a:r>
              <a:rPr lang="ko-KR" altLang="en-US" dirty="0"/>
              <a:t>형태를 쉼표로 연결해서 만듦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선언하기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F1137-FEDB-6294-BC66-12BD8E27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81250"/>
            <a:ext cx="6953250" cy="2095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319F42-E8CA-66E8-BBA9-A832A2E4D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4439653"/>
            <a:ext cx="6905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7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특정 키 값만 따로 출력하기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딕셔너리</a:t>
            </a:r>
            <a:r>
              <a:rPr lang="ko-KR" altLang="en-US" dirty="0"/>
              <a:t> 뒤에 대괄호 입력하고 그 내부에 키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9" y="2378348"/>
            <a:ext cx="7434348" cy="9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9" y="3427032"/>
            <a:ext cx="7434348" cy="16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88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800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내부 값에 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불 등 다양한 자료 넣기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7EB37-31D6-6A3B-FA5E-A331F12B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29" y="2020051"/>
            <a:ext cx="6934200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EA9E5C-FE04-0711-8636-FAF18272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29" y="3505951"/>
            <a:ext cx="68961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4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 err="1"/>
              <a:t>딕셔너리</a:t>
            </a:r>
            <a:r>
              <a:rPr lang="ko-KR" altLang="en-US" dirty="0"/>
              <a:t> 요소에 접근하기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41" y="3136243"/>
            <a:ext cx="7631560" cy="273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A67D51-AF90-318A-776A-667A36604084}"/>
              </a:ext>
            </a:extLst>
          </p:cNvPr>
          <p:cNvGrpSpPr/>
          <p:nvPr/>
        </p:nvGrpSpPr>
        <p:grpSpPr>
          <a:xfrm>
            <a:off x="1189822" y="986589"/>
            <a:ext cx="6659344" cy="1643967"/>
            <a:chOff x="1189822" y="986589"/>
            <a:chExt cx="6659344" cy="16439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54B3B24-B149-271B-1018-06DC7EB4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4833" y="986589"/>
              <a:ext cx="6554333" cy="164396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AD9BF9-A17A-B547-BE02-A3DB67E1EC6A}"/>
                </a:ext>
              </a:extLst>
            </p:cNvPr>
            <p:cNvSpPr/>
            <p:nvPr/>
          </p:nvSpPr>
          <p:spPr>
            <a:xfrm>
              <a:off x="1189822" y="2280492"/>
              <a:ext cx="2489812" cy="313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6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딕셔너리의</a:t>
            </a:r>
            <a:r>
              <a:rPr lang="ko-KR" altLang="en-US" dirty="0"/>
              <a:t> 요소에 접근하기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" y="1199862"/>
            <a:ext cx="7108940" cy="473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34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418</Words>
  <Application>Microsoft Office PowerPoint</Application>
  <PresentationFormat>화면 슬라이드 쇼(4:3)</PresentationFormat>
  <Paragraphs>107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딕셔너리 선언하기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딕셔너리의 요소에 접근하기</vt:lpstr>
      <vt:lpstr>딕셔너리에 값 추가하기/제거하기</vt:lpstr>
      <vt:lpstr>딕셔너리에 값 추가하기/제거하기</vt:lpstr>
      <vt:lpstr>딕셔너리에 값 추가하기/제거하기</vt:lpstr>
      <vt:lpstr>딕셔너리에 값 추가하기/제거하기</vt:lpstr>
      <vt:lpstr>딕셔너리에 값 추가하기/제거하기</vt:lpstr>
      <vt:lpstr>딕셔너리에 값 추가하기/제거하기</vt:lpstr>
      <vt:lpstr>딕셔너리 내부에 키가 있는지 확인하기</vt:lpstr>
      <vt:lpstr>딕셔너리 내부에 키가 있는지 확인하기</vt:lpstr>
      <vt:lpstr>딕셔너리 내부에 키가 있는지 확인하기</vt:lpstr>
      <vt:lpstr>for 반복문 : 딕셔너리와 함께 사용하기</vt:lpstr>
      <vt:lpstr>for 반복문 : 딕셔너리와 함께 사용하기</vt:lpstr>
      <vt:lpstr>키워드로 정리하는 핵심 포인트</vt:lpstr>
      <vt:lpstr>확인문제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82</cp:revision>
  <dcterms:created xsi:type="dcterms:W3CDTF">2019-06-04T09:17:40Z</dcterms:created>
  <dcterms:modified xsi:type="dcterms:W3CDTF">2022-08-09T00:48:34Z</dcterms:modified>
</cp:coreProperties>
</file>