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87" r:id="rId11"/>
    <p:sldId id="273" r:id="rId12"/>
    <p:sldId id="275" r:id="rId13"/>
    <p:sldId id="276" r:id="rId14"/>
    <p:sldId id="277" r:id="rId15"/>
    <p:sldId id="278" r:id="rId16"/>
    <p:sldId id="28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9" r:id="rId25"/>
    <p:sldId id="290" r:id="rId26"/>
    <p:sldId id="291" r:id="rId27"/>
    <p:sldId id="263" r:id="rId28"/>
    <p:sldId id="286" r:id="rId29"/>
    <p:sldId id="292" r:id="rId30"/>
    <p:sldId id="26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373226F-7209-4A4F-A57C-09AB25E968C6}">
          <p14:sldIdLst>
            <p14:sldId id="256"/>
            <p14:sldId id="257"/>
            <p14:sldId id="258"/>
            <p14:sldId id="267"/>
            <p14:sldId id="268"/>
            <p14:sldId id="269"/>
            <p14:sldId id="270"/>
            <p14:sldId id="271"/>
          </p14:sldIdLst>
        </p14:section>
        <p14:section name="제목 없는 구역" id="{085297EA-2684-4D09-BB66-B5F790094E1B}">
          <p14:sldIdLst>
            <p14:sldId id="272"/>
            <p14:sldId id="287"/>
            <p14:sldId id="273"/>
            <p14:sldId id="275"/>
            <p14:sldId id="276"/>
            <p14:sldId id="277"/>
            <p14:sldId id="278"/>
            <p14:sldId id="288"/>
            <p14:sldId id="279"/>
            <p14:sldId id="280"/>
            <p14:sldId id="281"/>
            <p14:sldId id="282"/>
            <p14:sldId id="283"/>
            <p14:sldId id="284"/>
            <p14:sldId id="285"/>
            <p14:sldId id="289"/>
            <p14:sldId id="290"/>
            <p14:sldId id="291"/>
            <p14:sldId id="263"/>
            <p14:sldId id="286"/>
            <p14:sldId id="292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07-2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CE207-634E-0E57-79D3-D18030EF05C7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CA052B-A0F3-CA7D-E3CF-D8C8B1054B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E62FE7-735F-7F59-E521-109364CC746F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F7F9A2-9FF3-0D34-504D-D1C744DDEF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5CEA27-5FC4-8DE2-2F09-E04DFD9DD7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7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외부 모듈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Beautiful Soup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8EA2F3-14B9-3413-330C-56B200C3FB50}"/>
              </a:ext>
            </a:extLst>
          </p:cNvPr>
          <p:cNvSpPr txBox="1">
            <a:spLocks/>
          </p:cNvSpPr>
          <p:nvPr/>
        </p:nvSpPr>
        <p:spPr>
          <a:xfrm>
            <a:off x="628650" y="1191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dirty="0"/>
              <a:t>Beautiful Soup </a:t>
            </a:r>
            <a:r>
              <a:rPr lang="ko-KR" altLang="en-US" dirty="0"/>
              <a:t>모듈로 가져 온 날씨 출력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E2BC3C-548A-5CD5-7EC4-17143033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7" y="1866899"/>
            <a:ext cx="1921909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3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Beautiful Soup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67D527-867E-5B01-DD46-493710D0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태그를 여러 개 선택할 때는 </a:t>
            </a:r>
            <a:r>
              <a:rPr lang="en-US" altLang="ko-KR" dirty="0">
                <a:solidFill>
                  <a:srgbClr val="C00000"/>
                </a:solidFill>
              </a:rPr>
              <a:t>select( )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하나만 선택할 때는 </a:t>
            </a:r>
            <a:r>
              <a:rPr lang="en-US" altLang="ko-KR" dirty="0" err="1">
                <a:solidFill>
                  <a:srgbClr val="C00000"/>
                </a:solidFill>
              </a:rPr>
              <a:t>select_one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기상청의 </a:t>
            </a:r>
            <a:r>
              <a:rPr lang="en-US" altLang="ko-KR" dirty="0"/>
              <a:t>XML </a:t>
            </a:r>
            <a:r>
              <a:rPr lang="ko-KR" altLang="en-US" dirty="0"/>
              <a:t>파일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820DE0-E780-0FD9-19F1-AB5B9DC42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233149"/>
            <a:ext cx="5211762" cy="39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8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00000"/>
              </a:lnSpc>
            </a:pPr>
            <a:r>
              <a:rPr lang="ko-KR" altLang="en-US" dirty="0"/>
              <a:t>여기에서 지역 표기된 </a:t>
            </a:r>
            <a:r>
              <a:rPr lang="en-US" altLang="ko-KR" dirty="0"/>
              <a:t>location </a:t>
            </a:r>
            <a:r>
              <a:rPr lang="ko-KR" altLang="en-US" dirty="0"/>
              <a:t>찾고</a:t>
            </a:r>
            <a:r>
              <a:rPr lang="en-US" altLang="ko-KR" dirty="0"/>
              <a:t>,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/>
              <a:t>      location </a:t>
            </a:r>
            <a:r>
              <a:rPr lang="ko-KR" altLang="en-US" dirty="0"/>
              <a:t>내부에 있는 </a:t>
            </a:r>
            <a:r>
              <a:rPr lang="en-US" altLang="ko-KR" dirty="0"/>
              <a:t>city, </a:t>
            </a:r>
            <a:r>
              <a:rPr lang="en-US" altLang="ko-KR" dirty="0" err="1"/>
              <a:t>wf</a:t>
            </a:r>
            <a:r>
              <a:rPr lang="en-US" altLang="ko-KR" dirty="0"/>
              <a:t>, </a:t>
            </a:r>
            <a:r>
              <a:rPr lang="en-US" altLang="ko-KR" dirty="0" err="1"/>
              <a:t>tmn</a:t>
            </a:r>
            <a:r>
              <a:rPr lang="en-US" altLang="ko-KR" dirty="0"/>
              <a:t>, </a:t>
            </a:r>
            <a:r>
              <a:rPr lang="en-US" altLang="ko-KR" dirty="0" err="1"/>
              <a:t>tmx</a:t>
            </a:r>
            <a:r>
              <a:rPr lang="en-US" altLang="ko-KR" dirty="0"/>
              <a:t> </a:t>
            </a:r>
            <a:r>
              <a:rPr lang="ko-KR" altLang="en-US" dirty="0"/>
              <a:t>내용 추출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80779E-6BFC-74A2-1C05-C86D2D7D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7" y="1893693"/>
            <a:ext cx="1913649" cy="39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8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Django </a:t>
            </a:r>
            <a:r>
              <a:rPr lang="ko-KR" altLang="en-US" dirty="0">
                <a:solidFill>
                  <a:srgbClr val="FF0000"/>
                </a:solidFill>
              </a:rPr>
              <a:t>모듈</a:t>
            </a:r>
            <a:endParaRPr lang="en-US" altLang="ko-KR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다양한 기능 제공하는 웹 개발 프레임워크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Flask </a:t>
            </a:r>
            <a:r>
              <a:rPr lang="ko-KR" altLang="en-US" dirty="0">
                <a:solidFill>
                  <a:srgbClr val="FF0000"/>
                </a:solidFill>
              </a:rPr>
              <a:t>모듈</a:t>
            </a:r>
            <a:endParaRPr lang="en-US" altLang="ko-KR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작은 기능만을 제공하는 웹 개발 프레임워크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[Window] + [R] </a:t>
            </a:r>
            <a:r>
              <a:rPr lang="ko-KR" altLang="en-US" dirty="0"/>
              <a:t>눌러 프로그램 실행 창 띄우고 </a:t>
            </a:r>
            <a:r>
              <a:rPr lang="en-US" altLang="ko-KR" dirty="0"/>
              <a:t>[</a:t>
            </a:r>
            <a:r>
              <a:rPr lang="en-US" altLang="ko-KR" dirty="0" err="1"/>
              <a:t>cmd</a:t>
            </a:r>
            <a:r>
              <a:rPr lang="en-US" altLang="ko-KR" dirty="0"/>
              <a:t>] </a:t>
            </a:r>
            <a:r>
              <a:rPr lang="ko-KR" altLang="en-US" dirty="0"/>
              <a:t>입력하여 명령 프롬프트 창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77" y="4208102"/>
            <a:ext cx="6142149" cy="57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17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Flask </a:t>
            </a:r>
            <a:r>
              <a:rPr lang="ko-KR" altLang="en-US" dirty="0"/>
              <a:t>모듈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데코레이터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(decorator)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app.route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79" y="1560021"/>
            <a:ext cx="7251469" cy="217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3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Flask</a:t>
            </a:r>
            <a:r>
              <a:rPr lang="ko-KR" altLang="en-US" dirty="0"/>
              <a:t>에서 코드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733916-0762-FFFA-3A88-33D17FFF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49" y="1674586"/>
            <a:ext cx="3348552" cy="15594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B98BDB-93A4-C001-53E3-7D45B3E0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49" y="3233995"/>
            <a:ext cx="4930775" cy="13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75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8070850" cy="4984977"/>
          </a:xfrm>
        </p:spPr>
        <p:txBody>
          <a:bodyPr>
            <a:norm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모듈을 사용한 웹 서버</a:t>
            </a:r>
            <a:endParaRPr lang="en-US" altLang="ko-KR" dirty="0"/>
          </a:p>
          <a:p>
            <a:pPr lvl="1"/>
            <a:r>
              <a:rPr lang="ko-KR" altLang="en-US" dirty="0"/>
              <a:t>명령 프롬프트 결과 중 웹 브라우저에서 </a:t>
            </a:r>
            <a:r>
              <a:rPr lang="en-US" altLang="ko-KR" dirty="0"/>
              <a:t>http://127.0.0.1:5000</a:t>
            </a:r>
            <a:r>
              <a:rPr lang="ko-KR" altLang="en-US" dirty="0"/>
              <a:t>을 입력하면</a:t>
            </a:r>
            <a:r>
              <a:rPr lang="en-US" altLang="ko-KR" dirty="0"/>
              <a:t> </a:t>
            </a:r>
            <a:r>
              <a:rPr lang="ko-KR" altLang="en-US" dirty="0"/>
              <a:t>다음과 같이 </a:t>
            </a:r>
            <a:r>
              <a:rPr lang="en-US" altLang="ko-KR" dirty="0"/>
              <a:t>"Hello World!"</a:t>
            </a:r>
            <a:r>
              <a:rPr lang="ko-KR" altLang="en-US" dirty="0"/>
              <a:t>라는 글자를 출력</a:t>
            </a:r>
            <a:endParaRPr lang="en-US" altLang="ko-KR" dirty="0"/>
          </a:p>
          <a:p>
            <a:pPr lvl="1"/>
            <a:r>
              <a:rPr lang="ko-KR" altLang="en-US" dirty="0"/>
              <a:t>웹 브라우저와 통신할 수 있는 웹 서버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종료</a:t>
            </a:r>
            <a:endParaRPr lang="en-US" altLang="ko-KR" dirty="0"/>
          </a:p>
          <a:p>
            <a:pPr lvl="1"/>
            <a:r>
              <a:rPr lang="en-US" altLang="ko-KR" dirty="0"/>
              <a:t>[Ctrl] + [c]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4403ED-737E-0AC3-B505-0B86A8CD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2500313"/>
            <a:ext cx="3248025" cy="12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2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Beautiful Soup </a:t>
            </a:r>
            <a:r>
              <a:rPr lang="ko-KR" altLang="en-US" dirty="0" err="1"/>
              <a:t>스크레이핑</a:t>
            </a:r>
            <a:r>
              <a:rPr lang="ko-KR" altLang="en-US" dirty="0"/>
              <a:t> 실행하기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0" y="1509713"/>
            <a:ext cx="6923722" cy="458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810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03" y="1198302"/>
            <a:ext cx="7235905" cy="447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78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Flask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34C498-C4E6-06FB-64AD-184CF5393600}"/>
              </a:ext>
            </a:extLst>
          </p:cNvPr>
          <p:cNvSpPr txBox="1">
            <a:spLocks/>
          </p:cNvSpPr>
          <p:nvPr/>
        </p:nvSpPr>
        <p:spPr>
          <a:xfrm>
            <a:off x="628650" y="1191986"/>
            <a:ext cx="807085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접속할 때마다 날씨 정보를 보여주는 웹 서버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B1F3E8-DAF1-F932-3612-2AAA027E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698625"/>
            <a:ext cx="35814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설치하기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</a:t>
            </a:r>
            <a:r>
              <a:rPr lang="en-US" altLang="ko-KR" b="1" dirty="0"/>
              <a:t> </a:t>
            </a:r>
            <a:r>
              <a:rPr lang="ko-KR" altLang="en-US" b="1" dirty="0"/>
              <a:t>찾아보기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Beautiful Soup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Flask </a:t>
            </a:r>
            <a:r>
              <a:rPr lang="ko-KR" altLang="en-US" b="1" dirty="0"/>
              <a:t>모듈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라이브러리와 프레임워크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 </a:t>
            </a:r>
            <a:r>
              <a:rPr lang="en-US" altLang="ko-KR" b="1" dirty="0"/>
              <a:t>- </a:t>
            </a:r>
            <a:r>
              <a:rPr lang="ko-KR" altLang="en-US" b="1" dirty="0"/>
              <a:t>함수 </a:t>
            </a:r>
            <a:r>
              <a:rPr lang="ko-KR" altLang="en-US" b="1" dirty="0" err="1"/>
              <a:t>데코레이터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라이브러리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(library)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정상적인 제어 하는 모듈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개발자가 모듈의 기능을 호출하는 형태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프레임워크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(framework)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제어 역전이 발생하는 모듈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모듈이 개발자가 작성한 코드를 실행하는 형태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제어 역전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loC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: Invasion of Control)</a:t>
            </a:r>
          </a:p>
          <a:p>
            <a:pPr lvl="1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개발자가 모듈의 함수를 호출하는 것이 일반적인 제어 흐름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반대로 개발자가 만든 함수를 모듈이 실행하는 것은 제어가 역전된 것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라이브러리와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1196887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라이브러리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개발자가 모듈 기능을 호출하는 형태의 모듈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라이브러리와 프레임워크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0" y="2245964"/>
            <a:ext cx="7206355" cy="383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96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내부에 함수만 정의하고 직접적으로 무언가 실행하는 코드 없음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라이브러리와 프레임워크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4" y="1538634"/>
            <a:ext cx="6668106" cy="217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1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Flask </a:t>
            </a:r>
            <a:r>
              <a:rPr lang="ko-KR" altLang="en-US" dirty="0"/>
              <a:t>모듈 내부에서 출력된 글자들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Flask</a:t>
            </a:r>
            <a:r>
              <a:rPr lang="ko-KR" altLang="en-US" dirty="0"/>
              <a:t>가 내부적으로 서버를 실행한 뒤 지정한 파일을 읽어 들여 적절한 상황에 스스로 실행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프레임워크 </a:t>
            </a:r>
            <a:r>
              <a:rPr lang="en-US" altLang="ko-KR" dirty="0"/>
              <a:t>:</a:t>
            </a:r>
            <a:r>
              <a:rPr lang="ko-KR" altLang="en-US" dirty="0"/>
              <a:t> 모듈이 개발자가 작성한 코드를 실행하는 형태의 모듈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제어 역전 </a:t>
            </a:r>
            <a:r>
              <a:rPr lang="en-US" altLang="ko-KR" dirty="0"/>
              <a:t>: </a:t>
            </a:r>
            <a:r>
              <a:rPr lang="ko-KR" altLang="en-US" dirty="0"/>
              <a:t>개발자가 만든 함수를 모듈이 실행하는 형태의</a:t>
            </a:r>
            <a:r>
              <a:rPr lang="en-US" altLang="ko-KR" dirty="0"/>
              <a:t>,</a:t>
            </a:r>
            <a:r>
              <a:rPr lang="ko-KR" altLang="en-US" dirty="0"/>
              <a:t> 일반적인 경우와 반대인 제어 흐름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라이브러리와 프레임워크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3BBD34F-74C1-80B2-AA2C-EC615E1A4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36" y="1191986"/>
            <a:ext cx="6980927" cy="16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131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데코레이터</a:t>
            </a:r>
            <a:r>
              <a:rPr lang="ko-KR" altLang="en-US" dirty="0"/>
              <a:t> </a:t>
            </a:r>
            <a:r>
              <a:rPr lang="en-US" altLang="ko-KR" dirty="0"/>
              <a:t>: @</a:t>
            </a:r>
            <a:r>
              <a:rPr lang="ko-KR" altLang="en-US" dirty="0"/>
              <a:t>로 시작하는 구문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 </a:t>
            </a:r>
            <a:r>
              <a:rPr lang="ko-KR" altLang="en-US" dirty="0" err="1"/>
              <a:t>데코레이터의</a:t>
            </a:r>
            <a:r>
              <a:rPr lang="ko-KR" altLang="en-US" dirty="0"/>
              <a:t> 기본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“</a:t>
            </a:r>
            <a:r>
              <a:rPr lang="en-US" altLang="ko-KR" dirty="0"/>
              <a:t>hello”</a:t>
            </a:r>
            <a:r>
              <a:rPr lang="ko-KR" altLang="en-US" dirty="0"/>
              <a:t>를 출력하는 함수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데코레이터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70AF6-33C3-D68E-7562-26BEBA4EDB60}"/>
              </a:ext>
            </a:extLst>
          </p:cNvPr>
          <p:cNvSpPr txBox="1"/>
          <p:nvPr/>
        </p:nvSpPr>
        <p:spPr>
          <a:xfrm>
            <a:off x="493486" y="1551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E8616F-964F-B78A-2272-A5755E1AB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29" y="2815771"/>
            <a:ext cx="2115228" cy="6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3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</a:t>
            </a:r>
            <a:r>
              <a:rPr lang="ko-KR" altLang="en-US" dirty="0"/>
              <a:t>함수 </a:t>
            </a:r>
            <a:r>
              <a:rPr lang="ko-KR" altLang="en-US" dirty="0" err="1"/>
              <a:t>데코레이터의</a:t>
            </a:r>
            <a:r>
              <a:rPr lang="ko-KR" altLang="en-US" dirty="0"/>
              <a:t> 기본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데코레이터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70AF6-33C3-D68E-7562-26BEBA4EDB60}"/>
              </a:ext>
            </a:extLst>
          </p:cNvPr>
          <p:cNvSpPr txBox="1"/>
          <p:nvPr/>
        </p:nvSpPr>
        <p:spPr>
          <a:xfrm>
            <a:off x="493486" y="1551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E959F8-3E41-3ED0-5A8C-538250E5A0AD}"/>
              </a:ext>
            </a:extLst>
          </p:cNvPr>
          <p:cNvGrpSpPr/>
          <p:nvPr/>
        </p:nvGrpSpPr>
        <p:grpSpPr>
          <a:xfrm>
            <a:off x="1165769" y="1770950"/>
            <a:ext cx="6280060" cy="4092616"/>
            <a:chOff x="1223826" y="1379063"/>
            <a:chExt cx="7527608" cy="49056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B034C48-8746-9A89-0CDD-412F2009E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826" y="1379063"/>
              <a:ext cx="7482136" cy="194898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F4E22-0125-747F-17DB-D551DCB6E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556" y="3377719"/>
              <a:ext cx="7473878" cy="2906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323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데코레이터</a:t>
            </a:r>
            <a:r>
              <a:rPr lang="ko-KR" altLang="en-US" dirty="0"/>
              <a:t> 장점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functools</a:t>
            </a:r>
            <a:r>
              <a:rPr lang="ko-KR" altLang="en-US" dirty="0"/>
              <a:t>라는 모듈을 사용할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매개변수 등을 전달할 수 있어 반복되는 구문이 많아질 때 소스의 </a:t>
            </a:r>
            <a:br>
              <a:rPr lang="en-US" altLang="ko-KR" dirty="0"/>
            </a:br>
            <a:r>
              <a:rPr lang="ko-KR" altLang="en-US" dirty="0"/>
              <a:t>가독성을 높임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데코레이터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70AF6-33C3-D68E-7562-26BEBA4EDB60}"/>
              </a:ext>
            </a:extLst>
          </p:cNvPr>
          <p:cNvSpPr txBox="1"/>
          <p:nvPr/>
        </p:nvSpPr>
        <p:spPr>
          <a:xfrm>
            <a:off x="493486" y="15511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ACDA77-8C14-7710-A6CD-451057B1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12" y="3078011"/>
            <a:ext cx="6003733" cy="30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86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50893" cy="4984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외부 모듈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파이썬이</a:t>
            </a:r>
            <a:r>
              <a:rPr lang="ko-KR" altLang="en-US" sz="1800" dirty="0"/>
              <a:t> 기본적으로 제공하지 않는</a:t>
            </a:r>
            <a:r>
              <a:rPr lang="en-US" altLang="ko-KR" sz="1800" dirty="0"/>
              <a:t>, </a:t>
            </a:r>
            <a:r>
              <a:rPr lang="ko-KR" altLang="en-US" sz="1800" dirty="0"/>
              <a:t>다른 사람들이 만들어 제공하는 모듈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pip install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외부 모듈을 설치할 때 사용하는 명령어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제어 역전 </a:t>
            </a:r>
            <a:r>
              <a:rPr lang="en-US" altLang="ko-KR" sz="1800" dirty="0"/>
              <a:t>: </a:t>
            </a:r>
            <a:r>
              <a:rPr lang="ko-KR" altLang="en-US" sz="1800" dirty="0"/>
              <a:t>개발자가 모듈의 함수를 호출하는 것이 일반적인 제어 흐름이나</a:t>
            </a:r>
            <a:r>
              <a:rPr lang="en-US" altLang="ko-KR" sz="180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    </a:t>
            </a:r>
            <a:r>
              <a:rPr lang="ko-KR" altLang="en-US" sz="1800" dirty="0"/>
              <a:t>이와 반대로 개발자가 만든 함수를 모듈이 실행하는 것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라이브러리 </a:t>
            </a:r>
            <a:r>
              <a:rPr lang="en-US" altLang="ko-KR" sz="1800" dirty="0"/>
              <a:t>: </a:t>
            </a:r>
            <a:r>
              <a:rPr lang="ko-KR" altLang="en-US" sz="1800" dirty="0"/>
              <a:t>개발자가 모듈의 기능을 호출하는 형태와 같이 정상적인 제어를 하는 모듈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프레임워크 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모듈이 개발자가 작성한 코드를 실행하는 형태의 모듈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A4D52-5A40-5A42-AD21-871E0F0F20A0}"/>
              </a:ext>
            </a:extLst>
          </p:cNvPr>
          <p:cNvSpPr txBox="1"/>
          <p:nvPr/>
        </p:nvSpPr>
        <p:spPr>
          <a:xfrm>
            <a:off x="449943" y="2619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구글에서 “</a:t>
            </a:r>
            <a:r>
              <a:rPr lang="en-US" altLang="ko-KR" dirty="0"/>
              <a:t>python prime module”</a:t>
            </a:r>
            <a:r>
              <a:rPr lang="ko-KR" altLang="en-US" dirty="0"/>
              <a:t>이라고 검색하여 </a:t>
            </a:r>
            <a:r>
              <a:rPr lang="ko-KR" altLang="en-US" dirty="0" err="1"/>
              <a:t>파이썬에서</a:t>
            </a:r>
            <a:r>
              <a:rPr lang="ko-KR" altLang="en-US" dirty="0"/>
              <a:t> 소수</a:t>
            </a:r>
            <a:r>
              <a:rPr lang="en-US" altLang="ko-KR" dirty="0"/>
              <a:t>prime number</a:t>
            </a:r>
            <a:r>
              <a:rPr lang="ko-KR" altLang="en-US" dirty="0"/>
              <a:t>를 구하는 모듈을 찾아보세요</a:t>
            </a:r>
            <a:r>
              <a:rPr lang="en-US" altLang="ko-KR" dirty="0"/>
              <a:t>. prime, </a:t>
            </a:r>
            <a:r>
              <a:rPr lang="en-US" altLang="ko-KR" dirty="0" err="1"/>
              <a:t>primenumbers</a:t>
            </a:r>
            <a:r>
              <a:rPr lang="en-US" altLang="ko-KR" dirty="0"/>
              <a:t>, </a:t>
            </a:r>
            <a:r>
              <a:rPr lang="en-US" altLang="ko-KR" dirty="0" err="1"/>
              <a:t>pyprimes</a:t>
            </a:r>
            <a:r>
              <a:rPr lang="en-US" altLang="ko-KR" dirty="0"/>
              <a:t>, </a:t>
            </a:r>
            <a:r>
              <a:rPr lang="en-US" altLang="ko-KR" dirty="0" err="1"/>
              <a:t>pyprimesieve</a:t>
            </a:r>
            <a:r>
              <a:rPr lang="en-US" altLang="ko-KR" dirty="0"/>
              <a:t> </a:t>
            </a:r>
            <a:r>
              <a:rPr lang="ko-KR" altLang="en-US" dirty="0"/>
              <a:t>등 다양한 모듈이 나올 것입니다</a:t>
            </a:r>
            <a:r>
              <a:rPr lang="en-US" altLang="ko-KR" dirty="0"/>
              <a:t>. </a:t>
            </a:r>
            <a:r>
              <a:rPr lang="ko-KR" altLang="en-US" dirty="0"/>
              <a:t>적당한 것을 선택해서 </a:t>
            </a:r>
            <a:r>
              <a:rPr lang="en-US" altLang="ko-KR" dirty="0"/>
              <a:t>100~1000 </a:t>
            </a:r>
            <a:r>
              <a:rPr lang="ko-KR" altLang="en-US" dirty="0"/>
              <a:t>사이에 있는 소수가 몇 개인지 구해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1F750-A304-4C88-14AC-72B4A161F3F2}"/>
              </a:ext>
            </a:extLst>
          </p:cNvPr>
          <p:cNvSpPr txBox="1"/>
          <p:nvPr/>
        </p:nvSpPr>
        <p:spPr>
          <a:xfrm>
            <a:off x="449943" y="2619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448910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자신이 나아가고자 하는 분야에서 사용되는 모듈을 찾아보세요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웹 서버 개발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인공지능 개발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크롤러</a:t>
            </a:r>
            <a:r>
              <a:rPr lang="ko-KR" altLang="en-US" dirty="0"/>
              <a:t> 개발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1F750-A304-4C88-14AC-72B4A161F3F2}"/>
              </a:ext>
            </a:extLst>
          </p:cNvPr>
          <p:cNvSpPr txBox="1"/>
          <p:nvPr/>
        </p:nvSpPr>
        <p:spPr>
          <a:xfrm>
            <a:off x="449943" y="2619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48065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34087" cy="49849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/>
              <a:t>외부 모듈</a:t>
            </a:r>
            <a:r>
              <a:rPr lang="en-US" altLang="ko-KR" dirty="0"/>
              <a:t>, pip install, </a:t>
            </a:r>
            <a:r>
              <a:rPr lang="ko-KR" altLang="en-US" dirty="0"/>
              <a:t>제어 역전</a:t>
            </a:r>
            <a:r>
              <a:rPr lang="en-US" altLang="ko-KR" dirty="0"/>
              <a:t>,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 err="1"/>
              <a:t>파이썬이</a:t>
            </a:r>
            <a:r>
              <a:rPr lang="ko-KR" altLang="en-US" dirty="0"/>
              <a:t> 기본적으로 제공하는 것이 아닌 다른 사람들이 만들어 배포하는 모듈을 외부 모듈</a:t>
            </a:r>
            <a:r>
              <a:rPr lang="en-US" altLang="ko-KR" dirty="0"/>
              <a:t> (external module) </a:t>
            </a:r>
            <a:r>
              <a:rPr lang="ko-KR" altLang="en-US" dirty="0"/>
              <a:t>이라고 부른다</a:t>
            </a:r>
            <a:r>
              <a:rPr lang="en-US" altLang="ko-KR" dirty="0"/>
              <a:t>. </a:t>
            </a:r>
            <a:r>
              <a:rPr lang="ko-KR" altLang="en-US" dirty="0"/>
              <a:t>외부 모듈 중 </a:t>
            </a:r>
            <a:r>
              <a:rPr lang="en-US" altLang="ko-KR" dirty="0"/>
              <a:t>Beautiful Soup</a:t>
            </a:r>
            <a:r>
              <a:rPr lang="ko-KR" altLang="en-US" dirty="0"/>
              <a:t>와 </a:t>
            </a:r>
            <a:r>
              <a:rPr lang="en-US" altLang="ko-KR" dirty="0"/>
              <a:t>Flask</a:t>
            </a:r>
            <a:r>
              <a:rPr lang="ko-KR" altLang="en-US" dirty="0"/>
              <a:t>를 설치한 후 활용하는 방법을 알아본다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외부 모듈 설치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[Windows] + [R] </a:t>
            </a:r>
            <a:r>
              <a:rPr lang="ko-KR" altLang="en-US" dirty="0"/>
              <a:t>클릭하여 프로그램 실행창 띄우고 </a:t>
            </a:r>
            <a:r>
              <a:rPr lang="en-US" altLang="ko-KR" dirty="0"/>
              <a:t>[</a:t>
            </a:r>
            <a:r>
              <a:rPr lang="en-US" altLang="ko-KR" dirty="0" err="1"/>
              <a:t>cmd</a:t>
            </a:r>
            <a:r>
              <a:rPr lang="en-US" altLang="ko-KR" dirty="0"/>
              <a:t>] </a:t>
            </a:r>
            <a:r>
              <a:rPr lang="ko-KR" altLang="en-US" dirty="0"/>
              <a:t>입력하면 </a:t>
            </a:r>
            <a:br>
              <a:rPr lang="en-US" altLang="ko-KR" dirty="0"/>
            </a:br>
            <a:r>
              <a:rPr lang="ko-KR" altLang="en-US" dirty="0"/>
              <a:t>나타나는 명령 프롬프트 창에서 실행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설치하기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38007-7CB5-FC5A-6A0C-F6C78DB5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31" y="2550531"/>
            <a:ext cx="7239000" cy="704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535BE9-24D9-F5C7-6E9E-9B602FA58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62" y="3419740"/>
            <a:ext cx="6346161" cy="23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pip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특정 버전 모듈 설치 및 제거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https://packaging.python.org/en/latest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설치하기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8C8CBE-5CE8-34E8-5021-57D05618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56" y="2735580"/>
            <a:ext cx="6836688" cy="13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1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파이썬 관련 도서 구매할 경우 추천 받는 모듈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인터넷 커뮤니티 정보로 접하는 모듈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직접 </a:t>
            </a:r>
            <a:r>
              <a:rPr lang="ko-KR" altLang="en-US" dirty="0" err="1"/>
              <a:t>구글에서</a:t>
            </a:r>
            <a:r>
              <a:rPr lang="ko-KR" altLang="en-US" dirty="0"/>
              <a:t> 검색하여 찾는 모듈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(Python  + </a:t>
            </a:r>
            <a:r>
              <a:rPr lang="ko-KR" altLang="en-US" dirty="0"/>
              <a:t>키워드</a:t>
            </a:r>
            <a:r>
              <a:rPr lang="en-US" altLang="ko-KR" dirty="0"/>
              <a:t>)</a:t>
            </a:r>
            <a:r>
              <a:rPr lang="ko-KR" altLang="en-US" dirty="0"/>
              <a:t> 검색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337953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Beautiful Soup </a:t>
            </a:r>
            <a:r>
              <a:rPr lang="ko-KR" altLang="en-US" dirty="0">
                <a:solidFill>
                  <a:srgbClr val="FF0000"/>
                </a:solidFill>
              </a:rPr>
              <a:t>모듈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웹 페이지 분석 모듈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http://www.crummy.com/software/BeautifulSoup/bs4/doc/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Beautiful Soup </a:t>
            </a:r>
            <a:r>
              <a:rPr lang="ko-KR" altLang="en-US" dirty="0"/>
              <a:t>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9DAEB7-9171-3CF1-8B2F-19E6D259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32" y="2677478"/>
            <a:ext cx="60483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기상청 날씨 정보 가져와 출력하기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https://www.weather.go.kr/w/pop/rss-guide.do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Beautiful Soup </a:t>
            </a:r>
            <a:r>
              <a:rPr lang="ko-KR" altLang="en-US" dirty="0"/>
              <a:t>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688E62-AB31-1312-699D-B7187E33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67" y="2131899"/>
            <a:ext cx="5991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Beautiful Soup </a:t>
            </a:r>
            <a:r>
              <a:rPr lang="ko-KR" altLang="en-US" dirty="0"/>
              <a:t>모듈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8EA2F3-14B9-3413-330C-56B200C3FB50}"/>
              </a:ext>
            </a:extLst>
          </p:cNvPr>
          <p:cNvSpPr txBox="1">
            <a:spLocks/>
          </p:cNvSpPr>
          <p:nvPr/>
        </p:nvSpPr>
        <p:spPr>
          <a:xfrm>
            <a:off x="628650" y="1191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Beautiful Soup </a:t>
            </a:r>
            <a:r>
              <a:rPr lang="ko-KR" altLang="en-US" dirty="0"/>
              <a:t>모듈로 날씨 가져오기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25946E-6D34-EB32-26D7-CB40B9BE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1618715"/>
            <a:ext cx="5523547" cy="44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1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1908</TotalTime>
  <Words>706</Words>
  <Application>Microsoft Office PowerPoint</Application>
  <PresentationFormat>화면 슬라이드 쇼(4:3)</PresentationFormat>
  <Paragraphs>155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YoonV YoonMyungjo100Std_OTF</vt:lpstr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모듈 설치하기</vt:lpstr>
      <vt:lpstr>모듈 설치하기</vt:lpstr>
      <vt:lpstr>모듈 찾아보기</vt:lpstr>
      <vt:lpstr>Beautiful Soup 모듈</vt:lpstr>
      <vt:lpstr>Beautiful Soup 모듈</vt:lpstr>
      <vt:lpstr>Beautiful Soup 모듈</vt:lpstr>
      <vt:lpstr>Beautiful Soup 모듈</vt:lpstr>
      <vt:lpstr>Beautiful Soup 모듈</vt:lpstr>
      <vt:lpstr>BeautifulSoup 모듈</vt:lpstr>
      <vt:lpstr>Flask 모듈</vt:lpstr>
      <vt:lpstr>Flask 모듈</vt:lpstr>
      <vt:lpstr>Flask 모듈</vt:lpstr>
      <vt:lpstr>Flask 모듈</vt:lpstr>
      <vt:lpstr>Flask 모듈</vt:lpstr>
      <vt:lpstr>Flask 모듈</vt:lpstr>
      <vt:lpstr>Flask 모듈</vt:lpstr>
      <vt:lpstr>라이브러리와 프레임워크</vt:lpstr>
      <vt:lpstr>라이브러리와 프레임워크</vt:lpstr>
      <vt:lpstr>라이브러리와 프레임워크</vt:lpstr>
      <vt:lpstr>라이브러리와 프레임워크</vt:lpstr>
      <vt:lpstr>함수 데코레이터</vt:lpstr>
      <vt:lpstr>함수 데코레이터</vt:lpstr>
      <vt:lpstr>함수 데코레이터</vt:lpstr>
      <vt:lpstr>키워드로 정리하는 핵심 포인트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135</cp:revision>
  <dcterms:created xsi:type="dcterms:W3CDTF">2019-06-04T09:17:40Z</dcterms:created>
  <dcterms:modified xsi:type="dcterms:W3CDTF">2022-08-09T02:37:41Z</dcterms:modified>
</cp:coreProperties>
</file>