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0"/>
  </p:notesMasterIdLst>
  <p:handoutMasterIdLst>
    <p:handoutMasterId r:id="rId31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258" r:id="rId2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>
      <p:cViewPr varScale="1">
        <p:scale>
          <a:sx n="116" d="100"/>
          <a:sy n="116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파일 전송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FTP </a:t>
            </a:r>
            <a:r>
              <a:rPr lang="ko-KR" altLang="en-US" dirty="0"/>
              <a:t>명령어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명령어 </a:t>
            </a:r>
            <a:r>
              <a:rPr lang="ko-KR" altLang="en-US" dirty="0" smtClean="0"/>
              <a:t>실행 예</a:t>
            </a:r>
            <a:endParaRPr lang="en-US" altLang="ko-KR" dirty="0" smtClean="0"/>
          </a:p>
          <a:p>
            <a:pPr lvl="2"/>
            <a:r>
              <a:rPr lang="ko-KR" altLang="en-US" b="0" dirty="0"/>
              <a:t>원격 시스템 </a:t>
            </a:r>
            <a:r>
              <a:rPr lang="en-US" altLang="ko-KR" b="0" dirty="0"/>
              <a:t>information.korea.co.kr</a:t>
            </a:r>
            <a:r>
              <a:rPr lang="ko-KR" altLang="en-US" b="0" dirty="0"/>
              <a:t>에 있는 로그인 사용자 </a:t>
            </a:r>
            <a:r>
              <a:rPr lang="en-US" altLang="ko-KR" b="0" dirty="0"/>
              <a:t>hong</a:t>
            </a:r>
            <a:r>
              <a:rPr lang="ko-KR" altLang="en-US" b="0" dirty="0"/>
              <a:t>의 홈 </a:t>
            </a:r>
            <a:r>
              <a:rPr lang="ko-KR" altLang="en-US" b="0" dirty="0" smtClean="0"/>
              <a:t>디렉터리 내용을 </a:t>
            </a:r>
            <a:r>
              <a:rPr lang="ko-KR" altLang="en-US" b="0" dirty="0"/>
              <a:t>보는 </a:t>
            </a:r>
            <a:r>
              <a:rPr lang="ko-KR" altLang="en-US" b="0" dirty="0" smtClean="0"/>
              <a:t>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057400"/>
            <a:ext cx="8330742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4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FTP </a:t>
            </a:r>
            <a:r>
              <a:rPr lang="ko-KR" altLang="en-US" dirty="0"/>
              <a:t>명령어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README</a:t>
            </a:r>
            <a:r>
              <a:rPr lang="ko-KR" altLang="en-US" b="0" dirty="0"/>
              <a:t>라는 파일을 복사하려고 </a:t>
            </a:r>
            <a:r>
              <a:rPr lang="en-US" altLang="ko-KR" b="0" dirty="0"/>
              <a:t>get README </a:t>
            </a:r>
            <a:r>
              <a:rPr lang="ko-KR" altLang="en-US" b="0" dirty="0" smtClean="0"/>
              <a:t>명령을 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78" y="1600200"/>
            <a:ext cx="8188776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8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/>
              <a:t>FTP </a:t>
            </a:r>
            <a:r>
              <a:rPr lang="ko-KR" altLang="en-US" dirty="0"/>
              <a:t>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86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FTP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제어 채널과 데이터 </a:t>
            </a:r>
            <a:r>
              <a:rPr lang="ko-KR" altLang="en-US" dirty="0" smtClean="0"/>
              <a:t>채널</a:t>
            </a:r>
            <a:endParaRPr lang="en-US" altLang="ko-KR" dirty="0" smtClean="0"/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16-2]</a:t>
            </a:r>
            <a:r>
              <a:rPr lang="ko-KR" altLang="en-US" b="0" dirty="0"/>
              <a:t>는 </a:t>
            </a:r>
            <a:r>
              <a:rPr lang="en-US" altLang="ko-KR" b="0" dirty="0"/>
              <a:t>FTP </a:t>
            </a:r>
            <a:r>
              <a:rPr lang="ko-KR" altLang="en-US" b="0" dirty="0"/>
              <a:t>클라이언트와 서버 사이의 연결 설정 과정을 </a:t>
            </a:r>
            <a:r>
              <a:rPr lang="ko-KR" altLang="en-US" b="0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21243"/>
            <a:ext cx="482258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9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FTP </a:t>
            </a:r>
            <a:r>
              <a:rPr lang="ko-KR" altLang="en-US" dirty="0"/>
              <a:t>구조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 채널의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16-3]</a:t>
            </a:r>
            <a:r>
              <a:rPr lang="ko-KR" altLang="en-US" b="0" dirty="0"/>
              <a:t>은 </a:t>
            </a:r>
            <a:r>
              <a:rPr lang="en-US" altLang="ko-KR" b="0" dirty="0"/>
              <a:t>FTP </a:t>
            </a:r>
            <a:r>
              <a:rPr lang="ko-KR" altLang="en-US" b="0" dirty="0"/>
              <a:t>클라이언트와 서버가 어떻게 데이터 채널을 설정하고</a:t>
            </a:r>
            <a:r>
              <a:rPr lang="en-US" altLang="ko-KR" b="0" dirty="0"/>
              <a:t>, </a:t>
            </a:r>
            <a:r>
              <a:rPr lang="ko-KR" altLang="en-US" b="0" dirty="0"/>
              <a:t>설정된 채널을 </a:t>
            </a:r>
            <a:r>
              <a:rPr lang="ko-KR" altLang="en-US" b="0" dirty="0" smtClean="0"/>
              <a:t>이</a:t>
            </a:r>
            <a:r>
              <a:rPr lang="ko-KR" altLang="en-US" dirty="0"/>
              <a:t>용해 파일을 전송하는지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14600"/>
            <a:ext cx="6256818" cy="39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2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FTP </a:t>
            </a:r>
            <a:r>
              <a:rPr lang="ko-KR" altLang="en-US" dirty="0"/>
              <a:t>명령과 </a:t>
            </a:r>
            <a:r>
              <a:rPr lang="ko-KR" altLang="en-US" dirty="0" smtClean="0"/>
              <a:t>응답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FTP </a:t>
            </a:r>
            <a:r>
              <a:rPr lang="ko-KR" altLang="en-US" b="0" dirty="0"/>
              <a:t>클라이언트와 서버는 </a:t>
            </a:r>
            <a:r>
              <a:rPr lang="en-US" altLang="ko-KR" b="0" dirty="0"/>
              <a:t>FTP </a:t>
            </a:r>
            <a:r>
              <a:rPr lang="ko-KR" altLang="en-US" b="0" dirty="0"/>
              <a:t>명령을 처리하기 위해 제어 채널을 사용하며</a:t>
            </a:r>
            <a:r>
              <a:rPr lang="en-US" altLang="ko-KR" b="0" dirty="0"/>
              <a:t>, </a:t>
            </a:r>
            <a:r>
              <a:rPr lang="ko-KR" altLang="en-US" b="0" dirty="0" smtClean="0"/>
              <a:t>클라이언트가 전송한 </a:t>
            </a:r>
            <a:r>
              <a:rPr lang="ko-KR" altLang="en-US" b="0" dirty="0"/>
              <a:t>명령에 대해 서버가 응답하는 방식으로 </a:t>
            </a:r>
            <a:r>
              <a:rPr lang="ko-KR" altLang="en-US" b="0" dirty="0" smtClean="0"/>
              <a:t>진행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16-4]</a:t>
            </a:r>
            <a:r>
              <a:rPr lang="ko-KR" altLang="en-US" b="0" dirty="0"/>
              <a:t>는 </a:t>
            </a:r>
            <a:r>
              <a:rPr lang="en-US" altLang="ko-KR" b="0" dirty="0"/>
              <a:t>FTP </a:t>
            </a:r>
            <a:r>
              <a:rPr lang="ko-KR" altLang="en-US" b="0" dirty="0" smtClean="0"/>
              <a:t>클라이언트에서 </a:t>
            </a:r>
            <a:r>
              <a:rPr lang="ko-KR" altLang="en-US" b="0" dirty="0"/>
              <a:t>전송되는 </a:t>
            </a:r>
            <a:r>
              <a:rPr lang="en-US" altLang="ko-KR" b="0" dirty="0"/>
              <a:t>FTP </a:t>
            </a:r>
            <a:r>
              <a:rPr lang="ko-KR" altLang="en-US" b="0" dirty="0"/>
              <a:t>명령과 이에 대한 </a:t>
            </a:r>
            <a:r>
              <a:rPr lang="en-US" altLang="ko-KR" b="0" dirty="0"/>
              <a:t>FTP </a:t>
            </a:r>
            <a:r>
              <a:rPr lang="ko-KR" altLang="en-US" b="0" dirty="0"/>
              <a:t>서버의 응답 관계를 </a:t>
            </a:r>
            <a:r>
              <a:rPr lang="ko-KR" altLang="en-US" b="0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24200"/>
            <a:ext cx="5596459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9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FTP </a:t>
            </a:r>
            <a:r>
              <a:rPr lang="ko-KR" altLang="en-US" dirty="0"/>
              <a:t>명령과 응답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>
          <a:xfrm>
            <a:off x="990600" y="1523999"/>
            <a:ext cx="7543800" cy="52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7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FTP </a:t>
            </a:r>
            <a:r>
              <a:rPr lang="ko-KR" altLang="en-US" dirty="0"/>
              <a:t>명령과 응답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0"/>
          <a:stretch/>
        </p:blipFill>
        <p:spPr>
          <a:xfrm>
            <a:off x="1212407" y="1447800"/>
            <a:ext cx="7626792" cy="156810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6" b="1"/>
          <a:stretch/>
        </p:blipFill>
        <p:spPr>
          <a:xfrm>
            <a:off x="1228467" y="2971800"/>
            <a:ext cx="769619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0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FTP </a:t>
            </a:r>
            <a:r>
              <a:rPr lang="ko-KR" altLang="en-US" dirty="0"/>
              <a:t>명령과 응답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 smtClean="0"/>
              <a:t>응답</a:t>
            </a:r>
            <a:endParaRPr lang="en-US" altLang="ko-KR" dirty="0" smtClean="0"/>
          </a:p>
          <a:p>
            <a:pPr lvl="1"/>
            <a:r>
              <a:rPr lang="en-US" altLang="ko-KR" b="0" dirty="0"/>
              <a:t>FTP </a:t>
            </a:r>
            <a:r>
              <a:rPr lang="ko-KR" altLang="en-US" b="0" dirty="0"/>
              <a:t>응답 </a:t>
            </a:r>
            <a:r>
              <a:rPr lang="ko-KR" altLang="en-US" b="0" dirty="0" smtClean="0"/>
              <a:t>내용은 </a:t>
            </a:r>
            <a:r>
              <a:rPr lang="ko-KR" altLang="en-US" b="0" dirty="0"/>
              <a:t>세 </a:t>
            </a:r>
            <a:r>
              <a:rPr lang="ko-KR" altLang="en-US" b="0" dirty="0" smtClean="0"/>
              <a:t>자리의 </a:t>
            </a:r>
            <a:r>
              <a:rPr lang="ko-KR" altLang="en-US" b="0" dirty="0"/>
              <a:t>응답 코드와 설명문으로 </a:t>
            </a:r>
            <a:r>
              <a:rPr lang="ko-KR" altLang="en-US" b="0" dirty="0" smtClean="0"/>
              <a:t>구성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56" y="2090738"/>
            <a:ext cx="5961201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7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FTP </a:t>
            </a:r>
            <a:r>
              <a:rPr lang="ko-KR" altLang="en-US" dirty="0"/>
              <a:t>명령과 응답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481415" cy="5518344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2"/>
            <a:r>
              <a:rPr lang="en-US" altLang="ko-KR" b="0" dirty="0"/>
              <a:t>FTP </a:t>
            </a:r>
            <a:r>
              <a:rPr lang="ko-KR" altLang="en-US" b="0" dirty="0"/>
              <a:t>로그인은 </a:t>
            </a:r>
            <a:r>
              <a:rPr lang="en-US" altLang="ko-KR" b="0" dirty="0"/>
              <a:t>FTP </a:t>
            </a:r>
            <a:r>
              <a:rPr lang="ko-KR" altLang="en-US" b="0" dirty="0"/>
              <a:t>클라이언트가 서버와 제어 채널 연결을 설정한 후에 로그인 이름과 </a:t>
            </a:r>
            <a:r>
              <a:rPr lang="ko-KR" altLang="en-US" b="0" dirty="0" smtClean="0"/>
              <a:t>암호를 </a:t>
            </a:r>
            <a:r>
              <a:rPr lang="ko-KR" altLang="en-US" b="0" dirty="0"/>
              <a:t>전송하여 </a:t>
            </a:r>
            <a:r>
              <a:rPr lang="en-US" altLang="ko-KR" b="0" dirty="0"/>
              <a:t>FTP </a:t>
            </a:r>
            <a:r>
              <a:rPr lang="ko-KR" altLang="en-US" b="0" dirty="0"/>
              <a:t>세션 연결을 설정하는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2"/>
            <a:r>
              <a:rPr lang="ko-KR" altLang="en-US" dirty="0" smtClean="0"/>
              <a:t>클라이언트는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서버의 </a:t>
            </a:r>
            <a:r>
              <a:rPr lang="en-US" altLang="ko-KR" dirty="0" smtClean="0"/>
              <a:t>21</a:t>
            </a:r>
            <a:r>
              <a:rPr lang="ko-KR" altLang="en-US" dirty="0" smtClean="0"/>
              <a:t>번 포트와 </a:t>
            </a:r>
            <a:r>
              <a:rPr lang="en-US" altLang="ko-KR" dirty="0" smtClean="0"/>
              <a:t>TCP </a:t>
            </a:r>
            <a:r>
              <a:rPr lang="ko-KR" altLang="en-US" b="0" dirty="0" smtClean="0"/>
              <a:t>연결 </a:t>
            </a:r>
            <a:r>
              <a:rPr lang="ko-KR" altLang="en-US" b="0" dirty="0"/>
              <a:t>설정을 </a:t>
            </a:r>
            <a:r>
              <a:rPr lang="ko-KR" altLang="en-US" b="0" dirty="0" smtClean="0"/>
              <a:t>시도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TCP </a:t>
            </a:r>
            <a:r>
              <a:rPr lang="ko-KR" altLang="en-US" b="0" dirty="0"/>
              <a:t>연결이 성공적으로 이루어지면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16-5]</a:t>
            </a:r>
            <a:r>
              <a:rPr lang="ko-KR" altLang="en-US" b="0" dirty="0"/>
              <a:t>처럼 </a:t>
            </a:r>
            <a:r>
              <a:rPr lang="ko-KR" altLang="en-US" b="0" dirty="0" smtClean="0"/>
              <a:t>서버로부터 </a:t>
            </a:r>
            <a:r>
              <a:rPr lang="en-US" altLang="ko-KR" b="0" dirty="0" smtClean="0"/>
              <a:t>FTP </a:t>
            </a:r>
            <a:r>
              <a:rPr lang="ko-KR" altLang="en-US" b="0" dirty="0"/>
              <a:t>서비스를 이용할 수 있음을 의미하는 응답 코드 </a:t>
            </a:r>
            <a:r>
              <a:rPr lang="en-US" altLang="ko-KR" b="0" dirty="0"/>
              <a:t>220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수신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10425"/>
            <a:ext cx="5410200" cy="44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971800"/>
            <a:ext cx="11430000" cy="2867578"/>
          </a:xfrm>
        </p:spPr>
        <p:txBody>
          <a:bodyPr/>
          <a:lstStyle/>
          <a:p>
            <a:r>
              <a:rPr lang="en-US" altLang="ko-KR" dirty="0" smtClean="0"/>
              <a:t>FTP </a:t>
            </a:r>
            <a:r>
              <a:rPr lang="ko-KR" altLang="en-US" dirty="0"/>
              <a:t>프로그램의 사용법과 익명 </a:t>
            </a:r>
            <a:r>
              <a:rPr lang="en-US" altLang="ko-KR" dirty="0"/>
              <a:t>FTP</a:t>
            </a:r>
            <a:r>
              <a:rPr lang="ko-KR" altLang="en-US" dirty="0"/>
              <a:t>의 기능을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FTP </a:t>
            </a:r>
            <a:r>
              <a:rPr lang="ko-KR" altLang="en-US" dirty="0"/>
              <a:t>프로토콜의 제어 채널과 데이터 채널의 필요성을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FTP </a:t>
            </a:r>
            <a:r>
              <a:rPr lang="ko-KR" altLang="en-US" dirty="0"/>
              <a:t>명령과 응답의 동작 원리를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TFTP </a:t>
            </a:r>
            <a:r>
              <a:rPr lang="ko-KR" altLang="en-US" dirty="0"/>
              <a:t>프로토콜의 필요성을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TFTP</a:t>
            </a:r>
            <a:r>
              <a:rPr lang="ko-KR" altLang="en-US" dirty="0"/>
              <a:t>에서의 데이터 송수신 과정을 이해한다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FTP </a:t>
            </a:r>
            <a:r>
              <a:rPr lang="ko-KR" altLang="en-US" dirty="0"/>
              <a:t>명령과 응답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16-6]</a:t>
            </a:r>
            <a:r>
              <a:rPr lang="ko-KR" altLang="en-US" b="0" dirty="0"/>
              <a:t>은 텔넷 프로그램을 이용해 </a:t>
            </a:r>
            <a:r>
              <a:rPr lang="en-US" altLang="ko-KR" b="0" dirty="0"/>
              <a:t>FTP </a:t>
            </a:r>
            <a:r>
              <a:rPr lang="ko-KR" altLang="en-US" b="0" dirty="0"/>
              <a:t>로그인 과정을 </a:t>
            </a:r>
            <a:r>
              <a:rPr lang="ko-KR" altLang="en-US" b="0" dirty="0" err="1"/>
              <a:t>시뮬레이션한</a:t>
            </a:r>
            <a:r>
              <a:rPr lang="ko-KR" altLang="en-US" b="0" dirty="0"/>
              <a:t>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FTP </a:t>
            </a:r>
            <a:r>
              <a:rPr lang="ko-KR" altLang="en-US" b="0" dirty="0" smtClean="0"/>
              <a:t>서버는 </a:t>
            </a:r>
            <a:r>
              <a:rPr lang="en-US" altLang="ko-KR" b="0" dirty="0"/>
              <a:t>uu.ac.kr </a:t>
            </a:r>
            <a:r>
              <a:rPr lang="ko-KR" altLang="en-US" b="0" dirty="0"/>
              <a:t>호스트라 </a:t>
            </a:r>
            <a:r>
              <a:rPr lang="ko-KR" altLang="en-US" b="0" dirty="0" smtClean="0"/>
              <a:t>가정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5943600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8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FTP </a:t>
            </a:r>
            <a:r>
              <a:rPr lang="ko-KR" altLang="en-US" dirty="0"/>
              <a:t>명령과 응답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송수신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b="0" dirty="0"/>
              <a:t>파일을 송수신하려면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16-7]</a:t>
            </a:r>
            <a:r>
              <a:rPr lang="ko-KR" altLang="en-US" b="0" dirty="0"/>
              <a:t>과 같이 데이터 채널이 </a:t>
            </a:r>
            <a:r>
              <a:rPr lang="ko-KR" altLang="en-US" b="0" dirty="0" smtClean="0"/>
              <a:t>먼저 </a:t>
            </a:r>
            <a:r>
              <a:rPr lang="ko-KR" altLang="en-US" b="0" dirty="0"/>
              <a:t>설정되어야 </a:t>
            </a:r>
            <a:r>
              <a:rPr lang="ko-KR" altLang="en-US" dirty="0"/>
              <a:t>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13" y="2057400"/>
            <a:ext cx="409008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3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en-US" altLang="ko-KR" dirty="0"/>
              <a:t>TFTP </a:t>
            </a:r>
            <a:r>
              <a:rPr lang="ko-KR" altLang="en-US" dirty="0"/>
              <a:t>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35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</a:t>
            </a:r>
            <a:r>
              <a:rPr lang="ko-KR" altLang="en-US" dirty="0" smtClean="0"/>
              <a:t>원리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TFTP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en-US" altLang="ko-KR" b="0" dirty="0"/>
              <a:t>TFTP</a:t>
            </a:r>
            <a:r>
              <a:rPr lang="ko-KR" altLang="en-US" b="0" dirty="0"/>
              <a:t>는 파일 복사 작업을 위해 </a:t>
            </a:r>
            <a:r>
              <a:rPr lang="en-US" altLang="ko-KR" b="0" dirty="0" smtClean="0"/>
              <a:t>5</a:t>
            </a:r>
            <a:r>
              <a:rPr lang="ko-KR" altLang="en-US" b="0" dirty="0"/>
              <a:t>개의 메시지를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09800"/>
            <a:ext cx="7696200" cy="291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08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원리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TFTP </a:t>
            </a:r>
            <a:r>
              <a:rPr lang="ko-KR" altLang="en-US" dirty="0" smtClean="0"/>
              <a:t>세션</a:t>
            </a:r>
            <a:endParaRPr lang="en-US" altLang="ko-KR" dirty="0" smtClean="0"/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16-8]</a:t>
            </a:r>
            <a:r>
              <a:rPr lang="ko-KR" altLang="en-US" b="0" dirty="0"/>
              <a:t>은 </a:t>
            </a:r>
            <a:r>
              <a:rPr lang="en-US" altLang="ko-KR" b="0" dirty="0"/>
              <a:t>RRQ </a:t>
            </a:r>
            <a:r>
              <a:rPr lang="ko-KR" altLang="en-US" b="0" dirty="0"/>
              <a:t>메시지를 이용해 </a:t>
            </a:r>
            <a:r>
              <a:rPr lang="en-US" altLang="ko-KR" b="0" dirty="0"/>
              <a:t>TFTP </a:t>
            </a:r>
            <a:r>
              <a:rPr lang="ko-KR" altLang="en-US" b="0" dirty="0"/>
              <a:t>서버로부터 파일을 읽어 오는 </a:t>
            </a:r>
            <a:r>
              <a:rPr lang="ko-KR" altLang="en-US" b="0" dirty="0" smtClean="0"/>
              <a:t>과정</a:t>
            </a:r>
            <a:endParaRPr lang="en-US" altLang="ko-KR" b="0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061519"/>
            <a:ext cx="4625909" cy="47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5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원리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TFTP </a:t>
            </a:r>
            <a:r>
              <a:rPr lang="ko-KR" altLang="en-US" b="0" dirty="0"/>
              <a:t>클라이언트가 서버에 파일을 전송하기 위해서는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16-9]</a:t>
            </a:r>
            <a:r>
              <a:rPr lang="ko-KR" altLang="en-US" b="0" dirty="0"/>
              <a:t>처럼 </a:t>
            </a:r>
            <a:r>
              <a:rPr lang="en-US" altLang="ko-KR" b="0" dirty="0"/>
              <a:t>WRQ </a:t>
            </a:r>
            <a:r>
              <a:rPr lang="ko-KR" altLang="en-US" b="0" dirty="0"/>
              <a:t>메시지를 </a:t>
            </a:r>
            <a:r>
              <a:rPr lang="ko-KR" altLang="en-US" b="0" dirty="0" smtClean="0"/>
              <a:t>전송해야 함</a:t>
            </a:r>
            <a:r>
              <a:rPr lang="en-US" altLang="ko-KR" b="0" dirty="0" smtClean="0"/>
              <a:t> </a:t>
            </a:r>
            <a:r>
              <a:rPr lang="en-US" altLang="ko-KR" b="0" dirty="0"/>
              <a:t>TFTP </a:t>
            </a:r>
            <a:r>
              <a:rPr lang="ko-KR" altLang="en-US" b="0" dirty="0"/>
              <a:t>서버는 오류가 있으면 </a:t>
            </a:r>
            <a:r>
              <a:rPr lang="en-US" altLang="ko-KR" b="0" dirty="0"/>
              <a:t>ERROR </a:t>
            </a:r>
            <a:r>
              <a:rPr lang="ko-KR" altLang="en-US" b="0" dirty="0"/>
              <a:t>메시지를 회신하고</a:t>
            </a:r>
            <a:r>
              <a:rPr lang="en-US" altLang="ko-KR" b="0" dirty="0"/>
              <a:t>, </a:t>
            </a:r>
            <a:r>
              <a:rPr lang="ko-KR" altLang="en-US" b="0" dirty="0"/>
              <a:t>오류가 없으면 </a:t>
            </a:r>
            <a:r>
              <a:rPr lang="en-US" altLang="ko-KR" b="0" dirty="0" smtClean="0"/>
              <a:t>ACK </a:t>
            </a:r>
            <a:r>
              <a:rPr lang="ko-KR" altLang="en-US" b="0" dirty="0" smtClean="0"/>
              <a:t>메시지를 </a:t>
            </a:r>
            <a:r>
              <a:rPr lang="ko-KR" altLang="en-US" b="0" dirty="0"/>
              <a:t>전송해 데이터 파일을 수신할 수 있음을 </a:t>
            </a:r>
            <a:r>
              <a:rPr lang="ko-KR" altLang="en-US" b="0" dirty="0" smtClean="0"/>
              <a:t>나타냄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60197"/>
            <a:ext cx="4495800" cy="46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6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원리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 전송 오류의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TFTP</a:t>
            </a:r>
            <a:r>
              <a:rPr lang="ko-KR" altLang="en-US" b="0" dirty="0" smtClean="0"/>
              <a:t>가 </a:t>
            </a:r>
            <a:r>
              <a:rPr lang="ko-KR" altLang="en-US" b="0" dirty="0"/>
              <a:t>사용하는 </a:t>
            </a:r>
            <a:r>
              <a:rPr lang="en-US" altLang="ko-KR" b="0" dirty="0"/>
              <a:t>UDP</a:t>
            </a:r>
            <a:r>
              <a:rPr lang="ko-KR" altLang="en-US" b="0" dirty="0"/>
              <a:t>는 데이터의 신뢰성과 순서 제어 등의 오류와 관련된 기능을 지원하지 </a:t>
            </a:r>
            <a:r>
              <a:rPr lang="ko-KR" altLang="en-US" b="0" dirty="0" smtClean="0"/>
              <a:t>않으므로 </a:t>
            </a:r>
            <a:r>
              <a:rPr lang="en-US" altLang="ko-KR" b="0" dirty="0"/>
              <a:t>TFTP </a:t>
            </a:r>
            <a:r>
              <a:rPr lang="ko-KR" altLang="en-US" b="0" dirty="0"/>
              <a:t>자체에서 이 문제를 해결해야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en-US" altLang="ko-KR" b="0" dirty="0"/>
              <a:t>TFTP</a:t>
            </a:r>
            <a:r>
              <a:rPr lang="ko-KR" altLang="en-US" b="0" dirty="0"/>
              <a:t>는 연속형 전송 기능을 지원하지 않으므로 하나의 </a:t>
            </a:r>
            <a:r>
              <a:rPr lang="en-US" altLang="ko-KR" b="0" dirty="0"/>
              <a:t>DATA </a:t>
            </a:r>
            <a:r>
              <a:rPr lang="ko-KR" altLang="en-US" b="0" dirty="0"/>
              <a:t>메시지에 대해 </a:t>
            </a:r>
            <a:r>
              <a:rPr lang="en-US" altLang="ko-KR" b="0" dirty="0"/>
              <a:t>ACK </a:t>
            </a:r>
            <a:r>
              <a:rPr lang="ko-KR" altLang="en-US" b="0" dirty="0" smtClean="0"/>
              <a:t>메시지 처리가 </a:t>
            </a:r>
            <a:r>
              <a:rPr lang="ko-KR" altLang="en-US" b="0" dirty="0"/>
              <a:t>순차적으로 완료되도록 </a:t>
            </a:r>
            <a:r>
              <a:rPr lang="ko-KR" altLang="en-US" b="0" dirty="0" smtClean="0"/>
              <a:t>설계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블록 전송을 하나씩 처리하는 </a:t>
            </a:r>
            <a:r>
              <a:rPr lang="ko-KR" altLang="en-US" b="0" dirty="0" smtClean="0"/>
              <a:t>단순한 </a:t>
            </a:r>
            <a:r>
              <a:rPr lang="ko-KR" altLang="en-US" b="0" dirty="0"/>
              <a:t>흐름 제어 방식을 사용하므로 </a:t>
            </a:r>
            <a:r>
              <a:rPr lang="en-US" altLang="ko-KR" b="0" dirty="0"/>
              <a:t>UDP</a:t>
            </a:r>
            <a:r>
              <a:rPr lang="ko-KR" altLang="en-US" b="0" dirty="0"/>
              <a:t>의 데이터 도착 순서 문제는 자연스럽게 </a:t>
            </a:r>
            <a:r>
              <a:rPr lang="ko-KR" altLang="en-US" b="0" dirty="0" smtClean="0"/>
              <a:t>해결</a:t>
            </a:r>
            <a:endParaRPr lang="en-US" altLang="ko-KR" b="0" dirty="0" smtClean="0"/>
          </a:p>
          <a:p>
            <a:pPr lvl="1"/>
            <a:r>
              <a:rPr lang="en-US" altLang="ko-KR" dirty="0"/>
              <a:t>TFTP</a:t>
            </a:r>
            <a:r>
              <a:rPr lang="ko-KR" altLang="en-US" dirty="0"/>
              <a:t>는 부정 응답 메시지를 정의하지 않으므로 부정 응답 기능을 지원하지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b="0" dirty="0"/>
              <a:t>수신 데이터의 일부가 변형되는 오류가 발생하면 데이터 분실처럼 </a:t>
            </a:r>
            <a:r>
              <a:rPr lang="ko-KR" altLang="en-US" b="0" dirty="0" smtClean="0"/>
              <a:t>처리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 블록의 중복 </a:t>
            </a:r>
            <a:r>
              <a:rPr lang="ko-KR" altLang="en-US" b="0" dirty="0"/>
              <a:t>문제는 </a:t>
            </a:r>
            <a:r>
              <a:rPr lang="en-US" altLang="ko-KR" b="0" dirty="0"/>
              <a:t>DATA</a:t>
            </a:r>
            <a:r>
              <a:rPr lang="ko-KR" altLang="en-US" b="0" dirty="0"/>
              <a:t>와 </a:t>
            </a:r>
            <a:r>
              <a:rPr lang="en-US" altLang="ko-KR" b="0" dirty="0"/>
              <a:t>ACK </a:t>
            </a:r>
            <a:r>
              <a:rPr lang="ko-KR" altLang="en-US" b="0" dirty="0"/>
              <a:t>메시지에 정의된 블록 번호로 </a:t>
            </a:r>
            <a:r>
              <a:rPr lang="ko-KR" altLang="en-US" b="0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00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전송의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TFTP </a:t>
            </a:r>
            <a:r>
              <a:rPr lang="ko-KR" altLang="en-US" b="0" dirty="0"/>
              <a:t>프로토콜의 동작 과정을 이해하기 위해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16-10]</a:t>
            </a:r>
            <a:r>
              <a:rPr lang="ko-KR" altLang="en-US" b="0" dirty="0"/>
              <a:t>과 같이 클라이언트가 </a:t>
            </a:r>
            <a:r>
              <a:rPr lang="ko-KR" altLang="en-US" b="0" dirty="0" smtClean="0"/>
              <a:t>서버로부터 </a:t>
            </a:r>
            <a:r>
              <a:rPr lang="ko-KR" altLang="en-US" b="0" dirty="0"/>
              <a:t>데이터를 읽어 들이는 동작을 </a:t>
            </a:r>
            <a:r>
              <a:rPr lang="ko-KR" altLang="en-US" b="0" dirty="0" smtClean="0"/>
              <a:t>가정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68" y="1981200"/>
            <a:ext cx="5839183" cy="48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3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 </a:t>
            </a:r>
            <a:r>
              <a:rPr lang="en-US" altLang="ko-KR" dirty="0"/>
              <a:t>FTP </a:t>
            </a:r>
            <a:r>
              <a:rPr lang="ko-KR" altLang="en-US" dirty="0"/>
              <a:t>응용 </a:t>
            </a:r>
            <a:r>
              <a:rPr lang="ko-KR" altLang="en-US" dirty="0" smtClean="0"/>
              <a:t>프로그램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02</a:t>
            </a:r>
            <a:r>
              <a:rPr lang="en-US" altLang="ko-KR" dirty="0" smtClean="0"/>
              <a:t> </a:t>
            </a:r>
            <a:r>
              <a:rPr lang="en-US" altLang="ko-KR" dirty="0"/>
              <a:t>FTP </a:t>
            </a:r>
            <a:r>
              <a:rPr lang="ko-KR" altLang="en-US" dirty="0" smtClean="0"/>
              <a:t>프로토콜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03</a:t>
            </a:r>
            <a:r>
              <a:rPr lang="en-US" altLang="ko-KR" dirty="0" smtClean="0"/>
              <a:t> </a:t>
            </a:r>
            <a:r>
              <a:rPr lang="en-US" altLang="ko-KR" dirty="0"/>
              <a:t>TFTP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en-US" altLang="ko-KR" dirty="0"/>
              <a:t>FTP </a:t>
            </a:r>
            <a:r>
              <a:rPr lang="ko-KR" altLang="en-US" dirty="0"/>
              <a:t>응용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FTP</a:t>
            </a:r>
            <a:r>
              <a:rPr lang="ko-KR" altLang="en-US" b="0" dirty="0" smtClean="0"/>
              <a:t>는 </a:t>
            </a:r>
            <a:r>
              <a:rPr lang="en-US" altLang="ko-KR" b="0" dirty="0"/>
              <a:t>1970</a:t>
            </a:r>
            <a:r>
              <a:rPr lang="ko-KR" altLang="en-US" b="0" dirty="0"/>
              <a:t>년대 초 인터넷이 보급되던 시기에 개발된 프로그램으로 </a:t>
            </a:r>
            <a:r>
              <a:rPr lang="ko-KR" altLang="en-US" b="0" dirty="0" smtClean="0"/>
              <a:t>네트워크 </a:t>
            </a:r>
            <a:r>
              <a:rPr lang="ko-KR" altLang="en-US" b="0" dirty="0"/>
              <a:t>환경에서 가장 많이 이용되던 서비스 중 하나였으며</a:t>
            </a:r>
            <a:r>
              <a:rPr lang="en-US" altLang="ko-KR" b="0" dirty="0"/>
              <a:t>, </a:t>
            </a:r>
            <a:r>
              <a:rPr lang="ko-KR" altLang="en-US" b="0" dirty="0"/>
              <a:t>원격 시스템과의 파일 </a:t>
            </a:r>
            <a:r>
              <a:rPr lang="ko-KR" altLang="en-US" b="0" dirty="0" smtClean="0"/>
              <a:t>송수신 기능을 지원</a:t>
            </a:r>
            <a:endParaRPr lang="en-US" altLang="ko-KR" b="0" dirty="0" smtClean="0"/>
          </a:p>
          <a:p>
            <a:pPr lvl="1"/>
            <a:r>
              <a:rPr lang="en-US" altLang="ko-KR" b="0" dirty="0"/>
              <a:t>FTP </a:t>
            </a:r>
            <a:r>
              <a:rPr lang="ko-KR" altLang="en-US" b="0" dirty="0"/>
              <a:t>클라이언트를 이용해 </a:t>
            </a:r>
            <a:r>
              <a:rPr lang="en-US" altLang="ko-KR" b="0" dirty="0"/>
              <a:t>FTP </a:t>
            </a:r>
            <a:r>
              <a:rPr lang="ko-KR" altLang="en-US" b="0" dirty="0"/>
              <a:t>서버에 접속하려면 </a:t>
            </a:r>
            <a:r>
              <a:rPr lang="en-US" altLang="ko-KR" b="0" dirty="0"/>
              <a:t>FTP </a:t>
            </a:r>
            <a:r>
              <a:rPr lang="ko-KR" altLang="en-US" b="0" dirty="0"/>
              <a:t>서버의 호스트 주소와 포트 </a:t>
            </a:r>
            <a:r>
              <a:rPr lang="ko-KR" altLang="en-US" b="0" dirty="0" smtClean="0"/>
              <a:t>번호를 알아야 함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FTP </a:t>
            </a:r>
            <a:r>
              <a:rPr lang="ko-KR" altLang="en-US" b="0" dirty="0"/>
              <a:t>포트 번호는 전 세계적으로 공통인 </a:t>
            </a:r>
            <a:r>
              <a:rPr lang="en-US" altLang="ko-KR" b="0" dirty="0"/>
              <a:t>Well-known </a:t>
            </a:r>
            <a:r>
              <a:rPr lang="ko-KR" altLang="en-US" b="0" dirty="0"/>
              <a:t>포트를 사용하므로 </a:t>
            </a:r>
            <a:r>
              <a:rPr lang="ko-KR" altLang="en-US" b="0" dirty="0" smtClean="0"/>
              <a:t>사용자가 </a:t>
            </a:r>
            <a:r>
              <a:rPr lang="ko-KR" altLang="en-US" b="0" dirty="0"/>
              <a:t>따로 기억할 필요 없이 프로그램에서 자동으로 </a:t>
            </a:r>
            <a:r>
              <a:rPr lang="ko-KR" altLang="en-US" b="0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29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로그인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익명 </a:t>
            </a:r>
            <a:r>
              <a:rPr lang="en-US" altLang="ko-KR" dirty="0"/>
              <a:t>FTP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en-US" altLang="ko-KR" b="0" dirty="0"/>
              <a:t>FTP </a:t>
            </a:r>
            <a:r>
              <a:rPr lang="ko-KR" altLang="en-US" b="0" dirty="0"/>
              <a:t>클라이언트로 파일을 송수신하려면 반드시 </a:t>
            </a:r>
            <a:r>
              <a:rPr lang="en-US" altLang="ko-KR" b="0" dirty="0"/>
              <a:t>FTP </a:t>
            </a:r>
            <a:r>
              <a:rPr lang="ko-KR" altLang="en-US" b="0" dirty="0"/>
              <a:t>서버에 등록된 </a:t>
            </a:r>
            <a:r>
              <a:rPr lang="ko-KR" altLang="en-US" b="0" dirty="0" smtClean="0"/>
              <a:t>계정이 </a:t>
            </a:r>
            <a:r>
              <a:rPr lang="ko-KR" altLang="en-US" b="0" dirty="0"/>
              <a:t>있어야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일반적으로 </a:t>
            </a:r>
            <a:r>
              <a:rPr lang="ko-KR" altLang="en-US" b="0" dirty="0"/>
              <a:t>다중 사용자에게 파일 서비스를 제공하려고 불특정 다수에게 </a:t>
            </a:r>
            <a:r>
              <a:rPr lang="ko-KR" altLang="en-US" b="0" dirty="0" smtClean="0"/>
              <a:t>로그인 </a:t>
            </a:r>
            <a:r>
              <a:rPr lang="ko-KR" altLang="en-US" b="0" dirty="0"/>
              <a:t>계정을 일일이 부여하는 것은 현실적으로 </a:t>
            </a:r>
            <a:r>
              <a:rPr lang="ko-KR" altLang="en-US" b="0" dirty="0" smtClean="0"/>
              <a:t>불가능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이러한 </a:t>
            </a:r>
            <a:r>
              <a:rPr lang="ko-KR" altLang="en-US" b="0" dirty="0"/>
              <a:t>형식으로 </a:t>
            </a:r>
            <a:r>
              <a:rPr lang="en-US" altLang="ko-KR" b="0" dirty="0"/>
              <a:t>FTP </a:t>
            </a:r>
            <a:r>
              <a:rPr lang="ko-KR" altLang="en-US" b="0" dirty="0" smtClean="0"/>
              <a:t>서비스를 </a:t>
            </a:r>
            <a:r>
              <a:rPr lang="ko-KR" altLang="en-US" b="0" dirty="0"/>
              <a:t>제공해야 할 필요가 있는데</a:t>
            </a:r>
            <a:r>
              <a:rPr lang="en-US" altLang="ko-KR" b="0" dirty="0"/>
              <a:t>, </a:t>
            </a:r>
            <a:r>
              <a:rPr lang="ko-KR" altLang="en-US" b="0" dirty="0"/>
              <a:t>이를 위한 방편으로 익명</a:t>
            </a:r>
            <a:r>
              <a:rPr lang="en-US" altLang="ko-KR" b="0" dirty="0" smtClean="0"/>
              <a:t>FTP </a:t>
            </a:r>
            <a:r>
              <a:rPr lang="ko-KR" altLang="en-US" b="0" dirty="0" smtClean="0"/>
              <a:t>서비스를 사용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익명 </a:t>
            </a:r>
            <a:r>
              <a:rPr lang="en-US" altLang="ko-KR" b="0" dirty="0"/>
              <a:t>FTP</a:t>
            </a:r>
            <a:r>
              <a:rPr lang="ko-KR" altLang="en-US" b="0" dirty="0"/>
              <a:t>를 사용하려면 로그인 이름을 </a:t>
            </a:r>
            <a:r>
              <a:rPr lang="en-US" altLang="ko-KR" b="0" dirty="0"/>
              <a:t>anonymous</a:t>
            </a:r>
            <a:r>
              <a:rPr lang="ko-KR" altLang="en-US" b="0" dirty="0"/>
              <a:t>로 입력하고</a:t>
            </a:r>
            <a:r>
              <a:rPr lang="en-US" altLang="ko-KR" b="0" dirty="0"/>
              <a:t>, </a:t>
            </a:r>
            <a:r>
              <a:rPr lang="ko-KR" altLang="en-US" b="0" dirty="0"/>
              <a:t>로그인 암호는 </a:t>
            </a:r>
            <a:r>
              <a:rPr lang="ko-KR" altLang="en-US" b="0" dirty="0" smtClean="0"/>
              <a:t>관례상 </a:t>
            </a:r>
            <a:r>
              <a:rPr lang="ko-KR" altLang="en-US" b="0" dirty="0"/>
              <a:t>전자 메일 주소를 </a:t>
            </a:r>
            <a:r>
              <a:rPr lang="ko-KR" altLang="en-US" b="0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84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로그인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16-1]</a:t>
            </a:r>
            <a:r>
              <a:rPr lang="ko-KR" altLang="en-US" b="0" dirty="0"/>
              <a:t>은 익명 </a:t>
            </a:r>
            <a:r>
              <a:rPr lang="en-US" altLang="ko-KR" b="0" dirty="0"/>
              <a:t>FTP </a:t>
            </a:r>
            <a:r>
              <a:rPr lang="ko-KR" altLang="en-US" b="0" dirty="0"/>
              <a:t>서비스를 지원하는 </a:t>
            </a:r>
            <a:r>
              <a:rPr lang="en-US" altLang="ko-KR" b="0" dirty="0"/>
              <a:t>ftp.kaist.ac.kr </a:t>
            </a:r>
            <a:r>
              <a:rPr lang="ko-KR" altLang="en-US" b="0" dirty="0"/>
              <a:t>서버에 접속하는 </a:t>
            </a:r>
            <a:r>
              <a:rPr lang="ko-KR" altLang="en-US" b="0" dirty="0" smtClean="0"/>
              <a:t>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5007827" cy="47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0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로그인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b="0" dirty="0"/>
              <a:t>유닉스</a:t>
            </a:r>
            <a:r>
              <a:rPr lang="en-US" altLang="ko-KR" b="0" dirty="0"/>
              <a:t>, </a:t>
            </a:r>
            <a:r>
              <a:rPr lang="ko-KR" altLang="en-US" b="0" dirty="0"/>
              <a:t>리눅스 시스템에서 </a:t>
            </a:r>
            <a:r>
              <a:rPr lang="en-US" altLang="ko-KR" b="0" dirty="0"/>
              <a:t>FTP </a:t>
            </a:r>
            <a:r>
              <a:rPr lang="ko-KR" altLang="en-US" b="0" dirty="0"/>
              <a:t>서비스를 이용하는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사용자가 </a:t>
            </a:r>
            <a:r>
              <a:rPr lang="en-US" altLang="ko-KR" b="0" dirty="0" smtClean="0"/>
              <a:t>information.korea.co.kr</a:t>
            </a:r>
            <a:r>
              <a:rPr lang="ko-KR" altLang="en-US" b="0" dirty="0"/>
              <a:t>의 </a:t>
            </a:r>
            <a:r>
              <a:rPr lang="en-US" altLang="ko-KR" b="0" dirty="0"/>
              <a:t>FTP </a:t>
            </a:r>
            <a:r>
              <a:rPr lang="ko-KR" altLang="en-US" b="0" dirty="0"/>
              <a:t>서버와 연결을 시도하면 서버는 관련 메시지를 </a:t>
            </a:r>
            <a:r>
              <a:rPr lang="ko-KR" altLang="en-US" b="0" dirty="0" smtClean="0"/>
              <a:t>출력</a:t>
            </a:r>
            <a:endParaRPr lang="en-US" altLang="ko-KR" b="0" dirty="0"/>
          </a:p>
          <a:p>
            <a:pPr lvl="2"/>
            <a:r>
              <a:rPr lang="ko-KR" altLang="en-US" b="0" dirty="0"/>
              <a:t>로그인 이름과 암호 입력을 </a:t>
            </a:r>
            <a:r>
              <a:rPr lang="ko-KR" altLang="en-US" b="0" dirty="0" smtClean="0"/>
              <a:t>요구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서버에 </a:t>
            </a:r>
            <a:r>
              <a:rPr lang="ko-KR" altLang="en-US" b="0" dirty="0"/>
              <a:t>등록된 로그인 이름인 </a:t>
            </a:r>
            <a:r>
              <a:rPr lang="en-US" altLang="ko-KR" b="0" dirty="0"/>
              <a:t>hong</a:t>
            </a:r>
            <a:r>
              <a:rPr lang="ko-KR" altLang="en-US" b="0" dirty="0"/>
              <a:t>과 암호를 </a:t>
            </a:r>
            <a:r>
              <a:rPr lang="en-US" altLang="ko-KR" b="0" dirty="0"/>
              <a:t>FTP </a:t>
            </a:r>
            <a:r>
              <a:rPr lang="ko-KR" altLang="en-US" b="0" dirty="0" smtClean="0"/>
              <a:t>서버에서 </a:t>
            </a:r>
            <a:r>
              <a:rPr lang="ko-KR" altLang="en-US" b="0" dirty="0"/>
              <a:t>인증하면 </a:t>
            </a:r>
            <a:r>
              <a:rPr lang="en-US" altLang="ko-KR" b="0" dirty="0"/>
              <a:t>FTP </a:t>
            </a:r>
            <a:r>
              <a:rPr lang="ko-KR" altLang="en-US" b="0" dirty="0"/>
              <a:t>로그인 절차가 </a:t>
            </a:r>
            <a:r>
              <a:rPr lang="ko-KR" altLang="en-US" b="0" dirty="0" smtClean="0"/>
              <a:t>완료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10975" y="3505200"/>
            <a:ext cx="7900988" cy="2895600"/>
            <a:chOff x="1310975" y="3352800"/>
            <a:chExt cx="7900988" cy="28956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975" y="3352800"/>
              <a:ext cx="7900988" cy="152033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292" y="4748776"/>
              <a:ext cx="7867135" cy="1499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11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FTP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FTP </a:t>
            </a:r>
            <a:r>
              <a:rPr lang="ko-KR" altLang="en-US" b="0" dirty="0" smtClean="0"/>
              <a:t>명령</a:t>
            </a:r>
            <a:endParaRPr lang="en-US" altLang="ko-KR" b="0" dirty="0" smtClean="0"/>
          </a:p>
          <a:p>
            <a:pPr lvl="2"/>
            <a:r>
              <a:rPr lang="en-US" altLang="ko-KR" b="0" dirty="0"/>
              <a:t>FTP </a:t>
            </a:r>
            <a:r>
              <a:rPr lang="ko-KR" altLang="en-US" b="0" dirty="0"/>
              <a:t>서비스에서는 파일을 송수신하는 </a:t>
            </a:r>
            <a:r>
              <a:rPr lang="en-US" altLang="ko-KR" b="0" dirty="0"/>
              <a:t>get</a:t>
            </a:r>
            <a:r>
              <a:rPr lang="ko-KR" altLang="en-US" b="0" dirty="0"/>
              <a:t>과 </a:t>
            </a:r>
            <a:r>
              <a:rPr lang="en-US" altLang="ko-KR" b="0" dirty="0"/>
              <a:t>put </a:t>
            </a:r>
            <a:r>
              <a:rPr lang="ko-KR" altLang="en-US" b="0" dirty="0"/>
              <a:t>명령을 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get </a:t>
            </a:r>
            <a:r>
              <a:rPr lang="ko-KR" altLang="en-US" b="0" dirty="0"/>
              <a:t>명령은 </a:t>
            </a:r>
            <a:r>
              <a:rPr lang="en-US" altLang="ko-KR" b="0" dirty="0"/>
              <a:t>FTP </a:t>
            </a:r>
            <a:r>
              <a:rPr lang="ko-KR" altLang="en-US" b="0" dirty="0" smtClean="0"/>
              <a:t>서버에서 </a:t>
            </a:r>
            <a:r>
              <a:rPr lang="ko-KR" altLang="en-US" b="0" dirty="0"/>
              <a:t>파일을 가져오고</a:t>
            </a:r>
            <a:r>
              <a:rPr lang="en-US" altLang="ko-KR" b="0" dirty="0"/>
              <a:t>, put </a:t>
            </a:r>
            <a:r>
              <a:rPr lang="ko-KR" altLang="en-US" b="0" dirty="0"/>
              <a:t>명령은 </a:t>
            </a:r>
            <a:r>
              <a:rPr lang="en-US" altLang="ko-KR" b="0" dirty="0"/>
              <a:t>FTP </a:t>
            </a:r>
            <a:r>
              <a:rPr lang="ko-KR" altLang="en-US" b="0" dirty="0"/>
              <a:t>서버로 파일을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cd</a:t>
            </a:r>
            <a:r>
              <a:rPr lang="ko-KR" altLang="en-US" b="0" dirty="0" smtClean="0"/>
              <a:t>와 </a:t>
            </a:r>
            <a:r>
              <a:rPr lang="en-US" altLang="ko-KR" b="0" dirty="0" err="1" smtClean="0"/>
              <a:t>lcd</a:t>
            </a:r>
            <a:r>
              <a:rPr lang="en-US" altLang="ko-KR" sz="1800" b="0" dirty="0" smtClean="0"/>
              <a:t> </a:t>
            </a:r>
            <a:r>
              <a:rPr lang="ko-KR" altLang="en-US" b="0" dirty="0"/>
              <a:t>명령은 </a:t>
            </a:r>
            <a:r>
              <a:rPr lang="en-US" altLang="ko-KR" b="0" dirty="0"/>
              <a:t>FTP </a:t>
            </a:r>
            <a:r>
              <a:rPr lang="ko-KR" altLang="en-US" b="0" dirty="0"/>
              <a:t>서버와 클라이언트에서 현재 작업 중인 디렉터리를 </a:t>
            </a:r>
            <a:r>
              <a:rPr lang="ko-KR" altLang="en-US" b="0" dirty="0" smtClean="0"/>
              <a:t>이동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binBinary</a:t>
            </a:r>
            <a:r>
              <a:rPr lang="en-US" altLang="ko-KR" b="0" dirty="0" smtClean="0"/>
              <a:t> </a:t>
            </a:r>
            <a:r>
              <a:rPr lang="ko-KR" altLang="en-US" b="0" dirty="0"/>
              <a:t>명령은 </a:t>
            </a:r>
            <a:r>
              <a:rPr lang="en-US" altLang="ko-KR" b="0" dirty="0"/>
              <a:t>8</a:t>
            </a:r>
            <a:r>
              <a:rPr lang="ko-KR" altLang="en-US" b="0" dirty="0"/>
              <a:t>비트 데이터를 전송하며</a:t>
            </a:r>
            <a:r>
              <a:rPr lang="en-US" altLang="ko-KR" b="0" dirty="0"/>
              <a:t>, quit </a:t>
            </a:r>
            <a:r>
              <a:rPr lang="ko-KR" altLang="en-US" b="0" dirty="0"/>
              <a:t>명령은 </a:t>
            </a:r>
            <a:r>
              <a:rPr lang="en-US" altLang="ko-KR" b="0" dirty="0"/>
              <a:t>FTP </a:t>
            </a:r>
            <a:r>
              <a:rPr lang="ko-KR" altLang="en-US" b="0" dirty="0"/>
              <a:t>연결을 </a:t>
            </a:r>
            <a:r>
              <a:rPr lang="ko-KR" altLang="en-US" b="0" dirty="0" smtClean="0"/>
              <a:t>종료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505200"/>
            <a:ext cx="5824538" cy="31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9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</TotalTime>
  <Words>767</Words>
  <Application>Microsoft Office PowerPoint</Application>
  <PresentationFormat>사용자 지정</PresentationFormat>
  <Paragraphs>85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1_Office 테마</vt:lpstr>
      <vt:lpstr>PowerPoint 프레젠테이션</vt:lpstr>
      <vt:lpstr>PowerPoint 프레젠테이션</vt:lpstr>
      <vt:lpstr>PowerPoint 프레젠테이션</vt:lpstr>
      <vt:lpstr>01 FTP 응용 프로그램</vt:lpstr>
      <vt:lpstr>FTP 로그인 (1)</vt:lpstr>
      <vt:lpstr>FTP 로그인 (2)</vt:lpstr>
      <vt:lpstr>FTP 로그인 (3)</vt:lpstr>
      <vt:lpstr>FTP 로그인 (4)</vt:lpstr>
      <vt:lpstr>FTP 명령어 (1)</vt:lpstr>
      <vt:lpstr>FTP 명령어 (2)</vt:lpstr>
      <vt:lpstr>FTP 명령어 (3)</vt:lpstr>
      <vt:lpstr>02 FTP 프로토콜</vt:lpstr>
      <vt:lpstr>FTP 구조 (1)</vt:lpstr>
      <vt:lpstr>FTP 구조 (2)</vt:lpstr>
      <vt:lpstr>FTP 명령과 응답 (1)</vt:lpstr>
      <vt:lpstr>FTP 명령과 응답 (2)</vt:lpstr>
      <vt:lpstr>FTP 명령과 응답 (3)</vt:lpstr>
      <vt:lpstr>FTP 명령과 응답 (4)</vt:lpstr>
      <vt:lpstr>FTP 명령과 응답 (5)</vt:lpstr>
      <vt:lpstr>FTP 명령과 응답 (6)</vt:lpstr>
      <vt:lpstr>FTP 명령과 응답 (7)</vt:lpstr>
      <vt:lpstr>03 TFTP 프로토콜</vt:lpstr>
      <vt:lpstr>동작 원리 (1)</vt:lpstr>
      <vt:lpstr>동작 원리 (2)</vt:lpstr>
      <vt:lpstr>동작 원리 (3)</vt:lpstr>
      <vt:lpstr>동작 원리 (4)</vt:lpstr>
      <vt:lpstr>데이터 전송의 예 (1)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1053</cp:revision>
  <cp:lastPrinted>1601-01-01T00:00:00Z</cp:lastPrinted>
  <dcterms:created xsi:type="dcterms:W3CDTF">1601-01-01T00:00:00Z</dcterms:created>
  <dcterms:modified xsi:type="dcterms:W3CDTF">2022-07-26T13:48:04Z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