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1" roundtripDataSignature="AMtx7mjUjPFbrvk81h8e7/xIcHuIlBG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822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7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7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19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19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01 기술 면접과 실무를 위한 컴퓨터 과학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01-2 컴퓨터 과학 지도 그리기: 기술 면접에 대비하고 싶다면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5274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싶다면(7)</a:t>
            </a:r>
            <a:endParaRPr/>
          </a:p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네트워크</a:t>
            </a:r>
            <a:r>
              <a:rPr lang="ko-KR">
                <a:solidFill>
                  <a:srgbClr val="366092"/>
                </a:solidFill>
              </a:rPr>
              <a:t> </a:t>
            </a:r>
            <a:endParaRPr>
              <a:solidFill>
                <a:srgbClr val="366092"/>
              </a:solidFill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440" y="1307144"/>
            <a:ext cx="9964202" cy="324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싶다면(8)</a:t>
            </a:r>
            <a:endParaRPr/>
          </a:p>
        </p:txBody>
      </p:sp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9" name="Google Shape;149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네트워크의 계층적인 구조(OSI 7계층, TCP/IP 4계층)</a:t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126" y="1411892"/>
            <a:ext cx="5533748" cy="453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싶다면(9)</a:t>
            </a:r>
            <a:endParaRPr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데이터베이스</a:t>
            </a:r>
            <a:r>
              <a:rPr lang="ko-KR">
                <a:solidFill>
                  <a:srgbClr val="366092"/>
                </a:solidFill>
              </a:rPr>
              <a:t> </a:t>
            </a:r>
            <a:endParaRPr>
              <a:solidFill>
                <a:srgbClr val="366092"/>
              </a:solidFill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785" y="1332231"/>
            <a:ext cx="7806430" cy="419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싶다면(10)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책에서 다루지 않는 내용: 직군에 따라 중요성이 달라지는 지식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개별 CS 지식 항목은 개발 직군에 따라 다른 경우가 많음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예1) 자바, 스프링 백엔드 기반의 개발 직군 면접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JVM의 역할이 무엇인가?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스프링에서 Bean이란 무엇인가?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DI에 대해 설명하라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DTO와 VO의 차이점은?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예2) 자바스크립트, 리액트 기반 프런트엔드 개발자 직군 면접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DOM과 Virtual DOM의 차이는 무엇인가?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state와 props의 차이에 대해 설명하라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Promise와 Callback의 차이는 무엇인가?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싶다면(11)</a:t>
            </a:r>
            <a:endParaRPr/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9" name="Google Shape;179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181" name="Google Shape;181;p14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" name="Google Shape;184;p14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186" name="Google Shape;186;p14"/>
          <p:cNvSpPr txBox="1"/>
          <p:nvPr/>
        </p:nvSpPr>
        <p:spPr>
          <a:xfrm>
            <a:off x="2575599" y="92057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CS Note: 개발자를 위한 컴퓨터 과학 용어집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1286641" y="1628775"/>
            <a:ext cx="826573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교재에서 등장하는 컴퓨터 과학 주요 용어들을 정리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https://csnote.net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책을 집필하는 시점을 기준으로 약 1,000개 이상의 용어가 정리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필요하다면 지속적으로 새로운 용어를 추가할 예정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356670"/>
            <a:ext cx="35433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2712" y="2857942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01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컴퓨터 과학 지도 그리기: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기술 면접에 대비하고 싶다면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>
                <a:solidFill>
                  <a:srgbClr val="366092"/>
                </a:solidFill>
              </a:rPr>
              <a:t>컴퓨터 과학은 키워드 암기 과목이 아니다</a:t>
            </a:r>
            <a:endParaRPr b="1"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기술 면접 준비 사례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기술 면접에 대비해 다음과 같은 컴퓨터 과학 관련 키워드, 예상 질문과 답변을 그대로 외워 감</a:t>
            </a:r>
            <a:endParaRPr b="1"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21418" l="0" r="0" t="0"/>
          <a:stretch/>
        </p:blipFill>
        <p:spPr>
          <a:xfrm>
            <a:off x="1073965" y="2366711"/>
            <a:ext cx="4752975" cy="1459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965" y="3934343"/>
            <a:ext cx="80391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싶다면(2)</a:t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실제 기술 면접의 출제 문항 사례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Q"/>
            </a:pPr>
            <a:r>
              <a:rPr lang="ko-KR"/>
              <a:t>웹 브라우저에 ‘https://minchul.net’을 입력하고 웹 페이지가 구현되기까지의 과정을 설명하라.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Q"/>
            </a:pPr>
            <a:r>
              <a:rPr lang="ko-KR"/>
              <a:t>트리의 모든 노드를 순회하는 방법을 설명하라.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Q"/>
            </a:pPr>
            <a:r>
              <a:rPr lang="ko-KR"/>
              <a:t>이 기능을 멀티스레드로 구현한 것과 멀티프로세스로 구현하는 것에는 어떤 차이가 있나?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‘컴퓨터 과학은 단순 암기 과목이 아니며, 프로그램의 실행 원리를 이해하는 것이 곧 실무의 문제 해결에도 도움을 줄 수 있음’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b="1" lang="ko-KR"/>
              <a:t>‘개발 실무를 위한 컴퓨터 과학’과 ‘기술 면접을 위한 컴퓨터 과학’이 다르지 않음’</a:t>
            </a:r>
            <a:endParaRPr b="1"/>
          </a:p>
        </p:txBody>
      </p:sp>
      <p:sp>
        <p:nvSpPr>
          <p:cNvPr id="88" name="Google Shape;88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책에서 다루는 내용: 대다수 직군에서 강조되는 지식 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다수의 국내외 개발자 채용 과정에서 출제되는 기술 면접 문항들을 카테고리별로 분류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/>
              <a:t>기술 면접 질문 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/>
              <a:t>카테고리별 항목화 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/>
              <a:t>빈출 항목 도출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1376223" y="2992517"/>
            <a:ext cx="9706861" cy="25826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650" y="3028225"/>
            <a:ext cx="5232500" cy="24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9144" y="3054663"/>
            <a:ext cx="4416184" cy="206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싶다면(4)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컴퓨터 구조</a:t>
            </a:r>
            <a:r>
              <a:rPr lang="ko-KR">
                <a:solidFill>
                  <a:srgbClr val="366092"/>
                </a:solidFill>
              </a:rPr>
              <a:t> </a:t>
            </a:r>
            <a:endParaRPr>
              <a:solidFill>
                <a:srgbClr val="366092"/>
              </a:solidFill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109" name="Google Shape;109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343" y="1304925"/>
            <a:ext cx="7533314" cy="348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싶다면(5)</a:t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운영체제</a:t>
            </a:r>
            <a:r>
              <a:rPr lang="ko-KR">
                <a:solidFill>
                  <a:srgbClr val="366092"/>
                </a:solidFill>
              </a:rPr>
              <a:t> </a:t>
            </a:r>
            <a:endParaRPr>
              <a:solidFill>
                <a:srgbClr val="366092"/>
              </a:solidFill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119" name="Google Shape;119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555" y="1304925"/>
            <a:ext cx="7660890" cy="3422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 sz="2800"/>
              <a:t>컴퓨터 과학 지도 그리기: 기술 면접에 대비하고 싶다면(6)</a:t>
            </a:r>
            <a:endParaRPr/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자료구조</a:t>
            </a:r>
            <a:r>
              <a:rPr lang="ko-KR">
                <a:solidFill>
                  <a:srgbClr val="366092"/>
                </a:solidFill>
              </a:rPr>
              <a:t> </a:t>
            </a:r>
            <a:endParaRPr>
              <a:solidFill>
                <a:srgbClr val="366092"/>
              </a:solidFill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129" name="Google Shape;129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019" y="1304925"/>
            <a:ext cx="6243962" cy="2644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/>
          <p:nvPr/>
        </p:nvSpPr>
        <p:spPr>
          <a:xfrm>
            <a:off x="1487488" y="4957167"/>
            <a:ext cx="8124748" cy="119181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[참고]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자료구조와 함께 학습하면 좋은 과목으로 알고리즘이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알고리즘은 프로그램의 목적을 이루기 위해 효율적으로 연산하는 절차를 다루는 학문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자료구조와 프로그래밍 언어에 대한 이해가 선행되어야 하는 분야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