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265" r:id="rId3"/>
    <p:sldId id="277" r:id="rId4"/>
    <p:sldId id="302" r:id="rId5"/>
    <p:sldId id="288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4" r:id="rId17"/>
    <p:sldId id="313" r:id="rId18"/>
    <p:sldId id="315" r:id="rId19"/>
    <p:sldId id="316" r:id="rId20"/>
    <p:sldId id="322" r:id="rId21"/>
    <p:sldId id="317" r:id="rId22"/>
    <p:sldId id="318" r:id="rId23"/>
    <p:sldId id="319" r:id="rId24"/>
    <p:sldId id="323" r:id="rId25"/>
    <p:sldId id="320" r:id="rId26"/>
    <p:sldId id="321" r:id="rId27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DE"/>
    <a:srgbClr val="F8F5D4"/>
    <a:srgbClr val="FFD300"/>
    <a:srgbClr val="FFDA0B"/>
    <a:srgbClr val="FFDC2A"/>
    <a:srgbClr val="FFEC64"/>
    <a:srgbClr val="FFE848"/>
    <a:srgbClr val="F6E9D6"/>
    <a:srgbClr val="F7F7F7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1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7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1FC9C-7C2E-4B1F-A666-1CD7A632D54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A816-E8CC-4700-A1D6-1D4559346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45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1E31-B2FB-477D-849A-984BC61FB393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D0056-21A3-48BF-8F9E-F0B8547E8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27FD-E372-00E4-2F29-0D11397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E9A9E-6BE9-29D4-E938-2278C00F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AB047-1206-F40E-1044-204CBF2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9989-E939-D87B-F18E-C4446A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8698-B105-2937-06A3-EC27ACC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4136-75AF-7DCD-402F-3548DDD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3DEA-B6CB-4604-576F-203846FE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CEAC-CECC-B79C-3A95-9A77FEC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FDCD-CF5A-23E5-7BBD-2C7DCC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BDC0-CBD0-20EF-8FE2-3A15775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84232-E035-E838-7CD6-7440D29B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5EA59-E3F7-5202-0B0F-04F76F8A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054F-BF3F-4EDC-E8D6-3D46476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BA38-24C2-96D5-928E-0D8538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2A0E-A8E2-4F8B-DD84-6972AD7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52B3-11DA-F45B-9710-FB14B5B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7AB7-0E45-42E5-710C-4051DC4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3C87-9C51-030E-399E-B0D745A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F4D-1500-DEC9-ACA6-9DECF7F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757D-7A0B-44D3-825C-D94D21C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2565-36E0-4C36-EAE4-0F333EFF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E162-C3EF-F48B-F2BA-9BADE96E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C85-8ABE-8D43-9BF5-A78D879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80A8-8A10-D6FB-6168-D8C2142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9A9F-A956-FDF8-8B33-34D04D2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5A9-267A-817B-A40E-93E2FD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F4DEC-31E0-3F19-1800-E7720EE2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E8DE-FC56-9D52-90E1-77261C93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6603-0E1C-1D7B-D37F-7B08C5A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B4D3-5277-78A6-57E9-8EE24AF4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D251-D8E6-AC2F-28D8-3D34C282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5761-3BB5-B5E4-2A55-E95942B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4FCB-B5CD-ECB3-5C9B-62B4433D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99EA-3254-55A6-BE41-9C9AA0E1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4DDCF-52F4-7287-B244-C2F2EE6A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BB6E9-2647-2CE8-415F-DD2F260D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88B8-B610-F123-7784-712D407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1AAC-D628-A4B3-95B9-3B1CBB03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67266-39D5-FE16-B0A2-6956A90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3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37B8-1C6A-A5C8-8EC5-6F13DE5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9DA44-873A-F9CD-C27E-E11407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A4A80-EAD9-E5BB-9C9F-871C4F7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3C54B-FFA4-1CE6-3850-75D3D3F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4E392-D01B-BEE9-12EE-8C589BE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66D0A-2D48-464B-C239-8AA8323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61B98-1CAD-8F3E-C7A6-6E1AE2F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EB99-4A05-3A2F-6B33-DC98A55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6FEB-DB42-2D62-FC02-4EDD1AF8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1F5C-1ADF-767B-1377-B57F34C0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DB0F6-8396-BDA4-CEA8-62E5121A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0EC8-E534-85D6-FB4C-F541CC8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2D6A4-3F9C-8AEE-8826-A1BF906C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153-CB3B-18D5-BA1E-4155CD0B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5D17F-13BF-4890-2E06-6098B382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18F0-039C-196D-C266-C48DF58B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5524-681F-60E6-DE6F-6A207F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A407-E216-15AF-7F17-BE6FC7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E1E17-C5CC-9ABB-A62B-5A65CB7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55F-2F0A-4048-B23B-7D01885F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BB44-8BF0-DAF9-7843-FBAEBCF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47E1-3169-8868-8232-21804304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FA39-CFCF-4B8B-8D30-C36D041EB1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9D2F-8D25-6D02-54B0-1746015D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9ACE-8188-2243-B025-1C759360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8FD6-B890-4CCE-9CB3-042F563A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C98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032670"/>
            <a:ext cx="8818756" cy="2487860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2241421" y="2996866"/>
            <a:ext cx="770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엑셀파일처리 </a:t>
            </a:r>
            <a:r>
              <a:rPr lang="en-US" altLang="ko-KR" sz="6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openpyxl</a:t>
            </a:r>
            <a:endParaRPr lang="ko-KR" altLang="en-US" sz="6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338825-7D13-EC5A-ECF8-049E6014B33D}"/>
              </a:ext>
            </a:extLst>
          </p:cNvPr>
          <p:cNvGrpSpPr/>
          <p:nvPr/>
        </p:nvGrpSpPr>
        <p:grpSpPr>
          <a:xfrm>
            <a:off x="3679381" y="1372438"/>
            <a:ext cx="4931219" cy="1269162"/>
            <a:chOff x="3254517" y="1677238"/>
            <a:chExt cx="5927583" cy="1269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224753-1AFD-795E-77AE-E3CA9EF9F19C}"/>
                </a:ext>
              </a:extLst>
            </p:cNvPr>
            <p:cNvSpPr/>
            <p:nvPr/>
          </p:nvSpPr>
          <p:spPr>
            <a:xfrm>
              <a:off x="3374612" y="1804239"/>
              <a:ext cx="5807488" cy="1142161"/>
            </a:xfrm>
            <a:prstGeom prst="roundRect">
              <a:avLst>
                <a:gd name="adj" fmla="val 2674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FD8C52D-CFD2-1A4C-B726-84BFFF36D782}"/>
                </a:ext>
              </a:extLst>
            </p:cNvPr>
            <p:cNvSpPr/>
            <p:nvPr/>
          </p:nvSpPr>
          <p:spPr>
            <a:xfrm>
              <a:off x="3254517" y="1677238"/>
              <a:ext cx="5682966" cy="1015663"/>
            </a:xfrm>
            <a:prstGeom prst="roundRect">
              <a:avLst>
                <a:gd name="adj" fmla="val 26745"/>
              </a:avLst>
            </a:prstGeom>
            <a:solidFill>
              <a:schemeClr val="accent5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4627251" y="1569803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AIoT</a:t>
            </a:r>
            <a:r>
              <a:rPr lang="en-US" altLang="ko-KR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특강 </a:t>
            </a:r>
            <a:r>
              <a:rPr lang="en-US" altLang="ko-KR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2" y="1055664"/>
            <a:ext cx="2373267" cy="2211774"/>
            <a:chOff x="541686" y="692944"/>
            <a:chExt cx="2282340" cy="2127034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0" y="692950"/>
              <a:ext cx="1975680" cy="1975667"/>
              <a:chOff x="677046" y="573361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1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636961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39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11382" y="1930862"/>
            <a:ext cx="10190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studentXl2.py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일에서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15~18Line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을 아래 코드로 바꾸고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studentXl3.py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으로 저장하고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Itemgetter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오류가 발생하면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from operator import </a:t>
            </a:r>
            <a:r>
              <a:rPr lang="en-US" altLang="ko-KR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itemgetter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를 추가한다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1382" y="3526152"/>
            <a:ext cx="10366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각 행의 데이터 리스트를 포함하는 리스트를 만들어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김미소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최학준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row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리스트를 첫번째 키를 기준으로 정렬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itemgetter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row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리스트를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문으로 반복하여 시트에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26" y="2096902"/>
            <a:ext cx="7651548" cy="41229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27468" y="4027939"/>
            <a:ext cx="2628899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6840" y="5666239"/>
            <a:ext cx="2362199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8714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11382" y="2462648"/>
            <a:ext cx="95769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열로 입력할 데이터를 리스트로 만들어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김미소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최학준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for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문으로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열의 각 셀에 순서대로 접근하여 데이터를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1382" y="1650305"/>
            <a:ext cx="101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Cell </a:t>
            </a:r>
            <a:r>
              <a:rPr lang="ko-KR" altLang="en-US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사용해서 열로 입력</a:t>
            </a:r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studentXl4.py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9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09" y="2106762"/>
            <a:ext cx="7651548" cy="4122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27469" y="4027939"/>
            <a:ext cx="1262004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6841" y="5666239"/>
            <a:ext cx="990596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8714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7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열 이름 활용</a:t>
            </a:r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studentXl5.py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5966" y="2303148"/>
            <a:ext cx="106506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get_column_letter</a:t>
            </a:r>
            <a:endParaRPr lang="en-US" altLang="ko-KR" dirty="0" smtClean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열로 입력할 데이터를 리스트로 만들어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김미소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최학준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입력할 열의 인덱스 번호를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열이름으로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변환하여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column_name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column_name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get_column_letter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데이터를 입력할 열의 각 셀의 위치를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문으로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생성한후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값을 하나씩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column_name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}{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58350" y="5540724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f-string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67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09" y="2106762"/>
            <a:ext cx="7651548" cy="4122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27469" y="4027939"/>
            <a:ext cx="1262004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6841" y="5666239"/>
            <a:ext cx="990596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8714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0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iter_cols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함수 사용</a:t>
            </a:r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studentXl6.py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875" y="2308667"/>
            <a:ext cx="1203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열로 입력할 데이터를 리스트로 만들어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김미소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최학준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열의 셀을 순회할 수 있는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iterator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를 가져오는데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여기서 최대 행을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원소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갯수로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지정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col_cells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iter_cols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min_col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max_col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max_row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이중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문으로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열의 각 셀을 순환하며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리스트의 원소를 차례대로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col_cells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09" y="2106762"/>
            <a:ext cx="7651548" cy="4122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27469" y="4027939"/>
            <a:ext cx="1262004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6841" y="5666239"/>
            <a:ext cx="990596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8714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2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행과 열의 인덱스 번호로 사용</a:t>
            </a:r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studentXl7.py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1382" y="2296636"/>
            <a:ext cx="97345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열에 입력할 데이터를 이중리스트로 만들어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'data'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[[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김미소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최학준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], [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컴퓨터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이중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문으로 열의 인덱스 번호와 행의 인덱스 번호로 셀에 데이터를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col_idx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row_idx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row_data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row_idx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col_idx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row_data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61" y="2091519"/>
            <a:ext cx="7659169" cy="413823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27468" y="4027939"/>
            <a:ext cx="1672931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6841" y="5666239"/>
            <a:ext cx="990596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8714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47DD1C-BD52-9E99-9839-82AA9ACD0FC9}"/>
              </a:ext>
            </a:extLst>
          </p:cNvPr>
          <p:cNvSpPr/>
          <p:nvPr/>
        </p:nvSpPr>
        <p:spPr>
          <a:xfrm>
            <a:off x="496044" y="657919"/>
            <a:ext cx="5477606" cy="1294950"/>
          </a:xfrm>
          <a:prstGeom prst="roundRect">
            <a:avLst>
              <a:gd name="adj" fmla="val 26745"/>
            </a:avLst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12F104-942D-CECF-FD12-E056E0AFA0BC}"/>
              </a:ext>
            </a:extLst>
          </p:cNvPr>
          <p:cNvSpPr/>
          <p:nvPr/>
        </p:nvSpPr>
        <p:spPr>
          <a:xfrm>
            <a:off x="382771" y="513929"/>
            <a:ext cx="5360157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A1A46-2BD2-7CD2-4106-D6403838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0541" y="703692"/>
            <a:ext cx="5188688" cy="5837274"/>
          </a:xfrm>
          <a:prstGeom prst="ellipse">
            <a:avLst/>
          </a:prstGeom>
          <a:effectLst>
            <a:softEdge rad="6350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DE4A6-98EF-BB64-2887-9FC308BEE010}"/>
              </a:ext>
            </a:extLst>
          </p:cNvPr>
          <p:cNvSpPr txBox="1"/>
          <p:nvPr/>
        </p:nvSpPr>
        <p:spPr>
          <a:xfrm>
            <a:off x="652130" y="70116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1BEE7-9FCD-0FD4-E8F0-780DB7EE3A85}"/>
              </a:ext>
            </a:extLst>
          </p:cNvPr>
          <p:cNvSpPr txBox="1"/>
          <p:nvPr/>
        </p:nvSpPr>
        <p:spPr>
          <a:xfrm>
            <a:off x="1987884" y="1048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B7D80A-FD61-7CA9-93B2-D9F748F85877}"/>
              </a:ext>
            </a:extLst>
          </p:cNvPr>
          <p:cNvGrpSpPr/>
          <p:nvPr/>
        </p:nvGrpSpPr>
        <p:grpSpPr>
          <a:xfrm>
            <a:off x="1249030" y="2953324"/>
            <a:ext cx="5726700" cy="646331"/>
            <a:chOff x="652130" y="2616200"/>
            <a:chExt cx="5726700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4D5BE-D365-3419-FED1-7C541836B330}"/>
                </a:ext>
              </a:extLst>
            </p:cNvPr>
            <p:cNvSpPr txBox="1"/>
            <p:nvPr/>
          </p:nvSpPr>
          <p:spPr>
            <a:xfrm>
              <a:off x="652130" y="261620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DC25FB-A3C6-F57A-6A1B-74621B327E8E}"/>
                </a:ext>
              </a:extLst>
            </p:cNvPr>
            <p:cNvSpPr txBox="1"/>
            <p:nvPr/>
          </p:nvSpPr>
          <p:spPr>
            <a:xfrm>
              <a:off x="1987884" y="2708533"/>
              <a:ext cx="4390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엑셀 파일 생성 및 데이터 입력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BBFF29A-C2F4-2B62-2FEA-A08DD19BC426}"/>
              </a:ext>
            </a:extLst>
          </p:cNvPr>
          <p:cNvGrpSpPr/>
          <p:nvPr/>
        </p:nvGrpSpPr>
        <p:grpSpPr>
          <a:xfrm>
            <a:off x="1249030" y="3956020"/>
            <a:ext cx="3880040" cy="646331"/>
            <a:chOff x="652130" y="2616200"/>
            <a:chExt cx="3880040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6A3F67-40D3-72D4-8CDA-3E40823DF808}"/>
                </a:ext>
              </a:extLst>
            </p:cNvPr>
            <p:cNvSpPr txBox="1"/>
            <p:nvPr/>
          </p:nvSpPr>
          <p:spPr>
            <a:xfrm>
              <a:off x="652130" y="261620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87EC34-EA8A-B05F-E183-1B6B76F1A74E}"/>
                </a:ext>
              </a:extLst>
            </p:cNvPr>
            <p:cNvSpPr txBox="1"/>
            <p:nvPr/>
          </p:nvSpPr>
          <p:spPr>
            <a:xfrm>
              <a:off x="1987884" y="2708533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엑셀 데이터 읽기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A0EB17-53F2-EEF9-0974-E119C6CF18AD}"/>
              </a:ext>
            </a:extLst>
          </p:cNvPr>
          <p:cNvGrpSpPr/>
          <p:nvPr/>
        </p:nvGrpSpPr>
        <p:grpSpPr>
          <a:xfrm>
            <a:off x="1249030" y="4958716"/>
            <a:ext cx="4187817" cy="646331"/>
            <a:chOff x="652130" y="2616200"/>
            <a:chExt cx="4187817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EA70F9-CEFB-B22F-B306-1F73AC5CCB62}"/>
                </a:ext>
              </a:extLst>
            </p:cNvPr>
            <p:cNvSpPr txBox="1"/>
            <p:nvPr/>
          </p:nvSpPr>
          <p:spPr>
            <a:xfrm>
              <a:off x="652130" y="261620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54A023-30A7-C77B-66A1-9F6EE8D4A25D}"/>
                </a:ext>
              </a:extLst>
            </p:cNvPr>
            <p:cNvSpPr txBox="1"/>
            <p:nvPr/>
          </p:nvSpPr>
          <p:spPr>
            <a:xfrm>
              <a:off x="1987884" y="2708533"/>
              <a:ext cx="2852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엑셀 서식 설정하기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3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812276" y="3232761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데이터 읽기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246624" y="2220867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3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데이터 읽기</a:t>
            </a:r>
          </a:p>
          <a:p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253069" y="161755"/>
              <a:ext cx="2566286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1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엑셀 시트 전체 불러오기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xlRead1.py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722" y="2870814"/>
            <a:ext cx="8309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load_workbook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엑셀 파일 불러오기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월별구매고객리스트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'10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시트 불러오기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전체 데이터를 순회하며 읽기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row_values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row_values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1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데이터 읽기</a:t>
            </a:r>
          </a:p>
          <a:p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253069" y="161755"/>
              <a:ext cx="2566286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1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읽기 위한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월별구매고객리스트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19" y="2070105"/>
            <a:ext cx="7643926" cy="412299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2838" y="2019031"/>
            <a:ext cx="2258289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6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데이터 읽기</a:t>
            </a:r>
          </a:p>
          <a:p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253069" y="161755"/>
              <a:ext cx="2566286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2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엑셀 시트 전체 불러오기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9469" y="2293454"/>
            <a:ext cx="1124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구매일자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구매제품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수량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고객명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소속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기존고객여부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단가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총액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datetime.datetime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'A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김철원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최강회사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기존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'=C3*G3'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datetime.datetime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'B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이남연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다알아연구소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신규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18000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'=C4*G4'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datetime.datetime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'B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최연화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일일컴퍼니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신규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18000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'=C5*G5'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datetime.datetime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29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'C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황수지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소속 없음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신규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36000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'=C6*G6'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datetime.datetime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29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제품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유진태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소속 없음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기존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68000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'=C7*G7'</a:t>
            </a:r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1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530149" y="3232761"/>
            <a:ext cx="5073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서식 설정하기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246624" y="2220867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7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서식 설정하기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253069" y="161755"/>
              <a:ext cx="2566286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1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11382" y="1650305"/>
            <a:ext cx="1019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xlStyle1.py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0722" y="2274809"/>
            <a:ext cx="90920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styles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Font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'A1'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폰트 스타일 설정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빨간색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이탤릭체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볼드체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20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포인트 사이즈로 설정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.font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'FF0000'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italic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엑셀 서식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7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서식 설정하기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253069" y="161755"/>
              <a:ext cx="2566286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1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서식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65" y="2098900"/>
            <a:ext cx="7643926" cy="4122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27468" y="4027940"/>
            <a:ext cx="2088568" cy="668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1776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8283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7313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5FA609-BAE5-9F03-0EA9-210B0C699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026B4-663A-B76A-48E8-ED216CA23A25}"/>
              </a:ext>
            </a:extLst>
          </p:cNvPr>
          <p:cNvSpPr txBox="1"/>
          <p:nvPr/>
        </p:nvSpPr>
        <p:spPr>
          <a:xfrm>
            <a:off x="4035980" y="1130300"/>
            <a:ext cx="4120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02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66C9E8"/>
          </a:fgClr>
          <a:bgClr>
            <a:srgbClr val="5FC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678029"/>
            <a:ext cx="8818756" cy="1726911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2120307" y="3232761"/>
            <a:ext cx="7893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D8C52D-CFD2-1A4C-B726-84BFFF36D782}"/>
              </a:ext>
            </a:extLst>
          </p:cNvPr>
          <p:cNvSpPr/>
          <p:nvPr/>
        </p:nvSpPr>
        <p:spPr>
          <a:xfrm>
            <a:off x="4552950" y="2109533"/>
            <a:ext cx="2958744" cy="884424"/>
          </a:xfrm>
          <a:prstGeom prst="roundRect">
            <a:avLst>
              <a:gd name="adj" fmla="val 26745"/>
            </a:avLst>
          </a:prstGeom>
          <a:solidFill>
            <a:schemeClr val="accent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5145635" y="2220867"/>
            <a:ext cx="188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3" y="940076"/>
            <a:ext cx="2373266" cy="2211773"/>
            <a:chOff x="541687" y="692945"/>
            <a:chExt cx="2282339" cy="2127033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1" y="692951"/>
              <a:ext cx="1975680" cy="1975667"/>
              <a:chOff x="677046" y="573362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2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521372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57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60721" y="4252758"/>
            <a:ext cx="10390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openpyxl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라이브러리에서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Workbook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Workbook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객체 생성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                                          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다음페이지까지 프로그램소스 계속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60722" y="1993045"/>
            <a:ext cx="10190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openpyxl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라이브러리를 설치합니다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pip install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studentXl1.py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0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50697" y="1898441"/>
            <a:ext cx="96854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현재 활성화된 워크시트 선택 후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ws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변수에 할당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시트 제목을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로 변경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시트의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A1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셀에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라는 데이터를 입력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'A1'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워크북을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.xlsx'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엑셀 파일을 저장합니다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워크북 닫기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77" y="2064030"/>
            <a:ext cx="7650480" cy="41224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72938" y="4027940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3238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2310" y="5666239"/>
            <a:ext cx="1051391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32610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28308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18608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9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11382" y="2743397"/>
            <a:ext cx="9545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openpyxl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Workbook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시트에 추가할 칼럼의 목록을 리스트형으로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'column'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이라는 변수에 지정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column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과목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column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리스트 목록을 시트 첫 행에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1382" y="1930862"/>
            <a:ext cx="1019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studentXl2.py </a:t>
            </a:r>
            <a:r>
              <a:rPr lang="ko-KR" altLang="en-US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VS Code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에서 새로 만들고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아래 코드를 복사해서 실행합니다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11381" y="1808214"/>
            <a:ext cx="97016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시트에 추가할 데이터를 리스트형으로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'row'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라는 변수에 지정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이철수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append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목록을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column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아래 행에 입력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중간평가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기말평가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두 개의 시트 추가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create_sheet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중간평가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create_sheet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기말평가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수강생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.xlsx"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wb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4ECADA-69C6-925A-F9E8-C50334EA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02" y="336129"/>
            <a:ext cx="11531600" cy="6185742"/>
          </a:xfrm>
          <a:prstGeom prst="roundRect">
            <a:avLst>
              <a:gd name="adj" fmla="val 4589"/>
            </a:avLst>
          </a:prstGeom>
          <a:solidFill>
            <a:schemeClr val="bg1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5EC00-75DB-A349-5446-7126CF567294}"/>
              </a:ext>
            </a:extLst>
          </p:cNvPr>
          <p:cNvSpPr/>
          <p:nvPr/>
        </p:nvSpPr>
        <p:spPr>
          <a:xfrm>
            <a:off x="304801" y="336129"/>
            <a:ext cx="11531600" cy="1151530"/>
          </a:xfrm>
          <a:prstGeom prst="roundRect">
            <a:avLst>
              <a:gd name="adj" fmla="val 26745"/>
            </a:avLst>
          </a:prstGeom>
          <a:pattFill prst="lgGrid">
            <a:fgClr>
              <a:srgbClr val="80D2EC"/>
            </a:fgClr>
            <a:bgClr>
              <a:schemeClr val="accent5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4BF4F-3B6A-2525-51BA-9177C6875444}"/>
              </a:ext>
            </a:extLst>
          </p:cNvPr>
          <p:cNvSpPr txBox="1"/>
          <p:nvPr/>
        </p:nvSpPr>
        <p:spPr>
          <a:xfrm>
            <a:off x="1096629" y="523360"/>
            <a:ext cx="998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엑셀 파일 생성 및 데이터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입력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695F5-0189-4768-79FA-786CBFA0D059}"/>
              </a:ext>
            </a:extLst>
          </p:cNvPr>
          <p:cNvGrpSpPr/>
          <p:nvPr/>
        </p:nvGrpSpPr>
        <p:grpSpPr>
          <a:xfrm>
            <a:off x="114300" y="114533"/>
            <a:ext cx="1046422" cy="535827"/>
            <a:chOff x="0" y="-12467"/>
            <a:chExt cx="2958744" cy="88442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C6A3E-6840-EF2B-8590-A44625D8EFF8}"/>
                </a:ext>
              </a:extLst>
            </p:cNvPr>
            <p:cNvSpPr/>
            <p:nvPr/>
          </p:nvSpPr>
          <p:spPr>
            <a:xfrm>
              <a:off x="0" y="-12467"/>
              <a:ext cx="2958744" cy="884424"/>
            </a:xfrm>
            <a:prstGeom prst="roundRect">
              <a:avLst>
                <a:gd name="adj" fmla="val 26745"/>
              </a:avLst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3C22F-9EEF-0DD7-5887-AA5A60FDFFB7}"/>
                </a:ext>
              </a:extLst>
            </p:cNvPr>
            <p:cNvSpPr txBox="1"/>
            <p:nvPr/>
          </p:nvSpPr>
          <p:spPr>
            <a:xfrm>
              <a:off x="142025" y="161755"/>
              <a:ext cx="2788374" cy="50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Part 1</a:t>
              </a:r>
              <a:endParaRPr lang="ko-KR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744683" y="1671977"/>
            <a:ext cx="10446325" cy="44417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엑셀파일 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수강생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lang="ko-KR" altLang="en-US" sz="180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noProof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64" y="2106762"/>
            <a:ext cx="7651548" cy="4122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94956" y="4027939"/>
            <a:ext cx="2628899" cy="9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5256" y="3789068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64328" y="5666239"/>
            <a:ext cx="2362199" cy="37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54628" y="5427367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0326" y="2019031"/>
            <a:ext cx="1288471" cy="45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40626" y="1780159"/>
            <a:ext cx="2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207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A21"/>
      </a:accent1>
      <a:accent2>
        <a:srgbClr val="E7EAB8"/>
      </a:accent2>
      <a:accent3>
        <a:srgbClr val="FCFBEE"/>
      </a:accent3>
      <a:accent4>
        <a:srgbClr val="EDD3AE"/>
      </a:accent4>
      <a:accent5>
        <a:srgbClr val="88D6ED"/>
      </a:accent5>
      <a:accent6>
        <a:srgbClr val="00AAE4"/>
      </a:accent6>
      <a:hlink>
        <a:srgbClr val="262626"/>
      </a:hlink>
      <a:folHlink>
        <a:srgbClr val="262626"/>
      </a:folHlink>
    </a:clrScheme>
    <a:fontScheme name="해피니스 산스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839</Words>
  <Application>Microsoft Office PowerPoint</Application>
  <PresentationFormat>와이드스크린</PresentationFormat>
  <Paragraphs>232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해피니스 산스 레귤러</vt:lpstr>
      <vt:lpstr>해피니스 산스 타이틀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sukjunk</cp:lastModifiedBy>
  <cp:revision>51</cp:revision>
  <dcterms:created xsi:type="dcterms:W3CDTF">2022-07-04T01:01:09Z</dcterms:created>
  <dcterms:modified xsi:type="dcterms:W3CDTF">2024-07-03T15:25:20Z</dcterms:modified>
</cp:coreProperties>
</file>