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34"/>
  </p:notesMasterIdLst>
  <p:handoutMasterIdLst>
    <p:handoutMasterId r:id="rId35"/>
  </p:handoutMasterIdLst>
  <p:sldIdLst>
    <p:sldId id="256" r:id="rId6"/>
    <p:sldId id="257" r:id="rId7"/>
    <p:sldId id="261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262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62" d="100"/>
          <a:sy n="62" d="100"/>
        </p:scale>
        <p:origin x="86" y="326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9359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10687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643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4666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04943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66599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34916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5671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432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4619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52593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94151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90361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39139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61071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7073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51910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8397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9536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7895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0650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9185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0209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4133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(Python</a:t>
            </a:r>
            <a:r>
              <a:rPr lang="ko-KR" altLang="en-US" noProof="1" smtClean="0"/>
              <a:t> 기초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print(abs(-5)) # -5</a:t>
            </a:r>
            <a:r>
              <a:rPr lang="ko-KR" altLang="en-US" dirty="0"/>
              <a:t>의 절대값</a:t>
            </a:r>
          </a:p>
          <a:p>
            <a:r>
              <a:rPr lang="en-US" altLang="ko-KR" dirty="0"/>
              <a:t>print(pow(4, 2)) # 4</a:t>
            </a:r>
            <a:r>
              <a:rPr lang="ko-KR" altLang="en-US" dirty="0"/>
              <a:t>를 제곱한 값</a:t>
            </a:r>
          </a:p>
          <a:p>
            <a:r>
              <a:rPr lang="en-US" altLang="ko-KR" dirty="0"/>
              <a:t>print(max(5, 12)) # 5</a:t>
            </a:r>
            <a:r>
              <a:rPr lang="ko-KR" altLang="en-US" dirty="0"/>
              <a:t>와 </a:t>
            </a:r>
            <a:r>
              <a:rPr lang="en-US" altLang="ko-KR" dirty="0"/>
              <a:t>12 </a:t>
            </a:r>
            <a:r>
              <a:rPr lang="ko-KR" altLang="en-US" dirty="0"/>
              <a:t>중 큰 값</a:t>
            </a:r>
          </a:p>
          <a:p>
            <a:r>
              <a:rPr lang="en-US" altLang="ko-KR" dirty="0"/>
              <a:t>print(min(5, 12)) # 5</a:t>
            </a:r>
            <a:r>
              <a:rPr lang="ko-KR" altLang="en-US" dirty="0"/>
              <a:t>와 </a:t>
            </a:r>
            <a:r>
              <a:rPr lang="en-US" altLang="ko-KR" dirty="0"/>
              <a:t>12 </a:t>
            </a:r>
            <a:r>
              <a:rPr lang="ko-KR" altLang="en-US" dirty="0"/>
              <a:t>중 작은 값</a:t>
            </a:r>
          </a:p>
          <a:p>
            <a:r>
              <a:rPr lang="en-US" altLang="ko-KR" dirty="0"/>
              <a:t>print(round(3.14)) # 3.14</a:t>
            </a:r>
            <a:r>
              <a:rPr lang="ko-KR" altLang="en-US" dirty="0"/>
              <a:t>를 소수점 이하 첫째 자리에서 반올림한 정수</a:t>
            </a:r>
          </a:p>
          <a:p>
            <a:r>
              <a:rPr lang="en-US" altLang="ko-KR" dirty="0"/>
              <a:t>print(round(4.678, 2)) # 4.678</a:t>
            </a:r>
            <a:r>
              <a:rPr lang="ko-KR" altLang="en-US" dirty="0"/>
              <a:t>을 소수점 이하 셋째 자리에서 반올림한 값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2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from math import * # math </a:t>
            </a:r>
            <a:r>
              <a:rPr lang="ko-KR" altLang="en-US" dirty="0"/>
              <a:t>모듈의 모든 기능을 가져다 쓰겠다는 의미</a:t>
            </a:r>
          </a:p>
          <a:p>
            <a:endParaRPr lang="ko-KR" altLang="en-US" dirty="0"/>
          </a:p>
          <a:p>
            <a:r>
              <a:rPr lang="en-US" altLang="ko-KR" dirty="0"/>
              <a:t>result = floor(4.99)</a:t>
            </a:r>
          </a:p>
          <a:p>
            <a:r>
              <a:rPr lang="en-US" altLang="ko-KR" dirty="0"/>
              <a:t>print(result) # 4.99</a:t>
            </a:r>
            <a:r>
              <a:rPr lang="ko-KR" altLang="en-US" dirty="0"/>
              <a:t>의 내림</a:t>
            </a:r>
          </a:p>
          <a:p>
            <a:r>
              <a:rPr lang="en-US" altLang="ko-KR" dirty="0"/>
              <a:t>result = ceil(3.14)</a:t>
            </a:r>
          </a:p>
          <a:p>
            <a:r>
              <a:rPr lang="en-US" altLang="ko-KR" dirty="0"/>
              <a:t>print(result) # 3.14</a:t>
            </a:r>
            <a:r>
              <a:rPr lang="ko-KR" altLang="en-US" dirty="0"/>
              <a:t>의 올림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sqrt</a:t>
            </a:r>
            <a:r>
              <a:rPr lang="en-US" altLang="ko-KR" dirty="0"/>
              <a:t>(16)</a:t>
            </a:r>
          </a:p>
          <a:p>
            <a:r>
              <a:rPr lang="en-US" altLang="ko-KR" dirty="0"/>
              <a:t>print(result) # 16</a:t>
            </a:r>
            <a:r>
              <a:rPr lang="ko-KR" altLang="en-US" dirty="0"/>
              <a:t>의 제곱근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68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54135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from random import * # random </a:t>
            </a:r>
            <a:r>
              <a:rPr lang="ko-KR" altLang="en-US" dirty="0"/>
              <a:t>모듈의 모든 기능을 가져다 쓰겠다는 의미</a:t>
            </a:r>
          </a:p>
          <a:p>
            <a:endParaRPr lang="ko-KR" altLang="en-US" dirty="0"/>
          </a:p>
          <a:p>
            <a:r>
              <a:rPr lang="en-US" altLang="ko-KR" dirty="0"/>
              <a:t>print(random())</a:t>
            </a:r>
          </a:p>
          <a:p>
            <a:r>
              <a:rPr lang="en-US" altLang="ko-KR" dirty="0"/>
              <a:t>print(random())</a:t>
            </a:r>
          </a:p>
          <a:p>
            <a:r>
              <a:rPr lang="en-US" altLang="ko-KR" dirty="0"/>
              <a:t>print(random())</a:t>
            </a:r>
          </a:p>
          <a:p>
            <a:endParaRPr lang="en-US" altLang="ko-KR" dirty="0"/>
          </a:p>
          <a:p>
            <a:r>
              <a:rPr lang="en-US" altLang="ko-KR" dirty="0"/>
              <a:t>print(random() * 10</a:t>
            </a:r>
            <a:r>
              <a:rPr lang="en-US" altLang="ko-KR" dirty="0" smtClean="0"/>
              <a:t>)                     # 0.0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10.0 </a:t>
            </a:r>
            <a:r>
              <a:rPr lang="ko-KR" altLang="en-US" dirty="0" smtClean="0"/>
              <a:t>미만에서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(random</a:t>
            </a:r>
            <a:r>
              <a:rPr lang="en-US" altLang="ko-KR" dirty="0"/>
              <a:t>() * 10</a:t>
            </a:r>
            <a:r>
              <a:rPr lang="en-US" altLang="ko-KR" dirty="0" smtClean="0"/>
              <a:t>))                 # 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미만에서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(random</a:t>
            </a:r>
            <a:r>
              <a:rPr lang="en-US" altLang="ko-KR" dirty="0"/>
              <a:t>() * 10) + 1</a:t>
            </a:r>
            <a:r>
              <a:rPr lang="en-US" altLang="ko-KR" dirty="0" smtClean="0"/>
              <a:t>)           # 1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미만에서 </a:t>
            </a:r>
            <a:r>
              <a:rPr lang="ko-KR" altLang="en-US" dirty="0" err="1" smtClean="0"/>
              <a:t>난수생성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(random</a:t>
            </a:r>
            <a:r>
              <a:rPr lang="en-US" altLang="ko-KR" dirty="0"/>
              <a:t>() * 45) + 1</a:t>
            </a:r>
            <a:r>
              <a:rPr lang="en-US" altLang="ko-KR" dirty="0" smtClean="0"/>
              <a:t>)           # 1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46</a:t>
            </a:r>
            <a:r>
              <a:rPr lang="ko-KR" altLang="en-US" dirty="0" smtClean="0"/>
              <a:t>미만에서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52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</a:t>
            </a:r>
            <a:r>
              <a:rPr lang="en-US" altLang="ko-KR" dirty="0" err="1"/>
              <a:t>randrange</a:t>
            </a:r>
            <a:r>
              <a:rPr lang="en-US" altLang="ko-KR" dirty="0"/>
              <a:t>(1, 46)) </a:t>
            </a:r>
            <a:r>
              <a:rPr lang="en-US" altLang="ko-KR" dirty="0" smtClean="0"/>
              <a:t>        #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46 </a:t>
            </a:r>
            <a:r>
              <a:rPr lang="ko-KR" altLang="en-US" dirty="0"/>
              <a:t>미만에서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randint</a:t>
            </a:r>
            <a:r>
              <a:rPr lang="en-US" altLang="ko-KR" dirty="0"/>
              <a:t>(1, 45)) </a:t>
            </a:r>
            <a:r>
              <a:rPr lang="en-US" altLang="ko-KR" dirty="0" smtClean="0"/>
              <a:t>            #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45 </a:t>
            </a:r>
            <a:r>
              <a:rPr lang="ko-KR" altLang="en-US" dirty="0"/>
              <a:t>이하에서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endParaRPr lang="ko-KR" altLang="en-US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randint</a:t>
            </a:r>
            <a:r>
              <a:rPr lang="en-US" altLang="ko-KR" dirty="0"/>
              <a:t>(1, 45))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randint</a:t>
            </a:r>
            <a:r>
              <a:rPr lang="en-US" altLang="ko-KR" dirty="0"/>
              <a:t>(1, 45))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randint</a:t>
            </a:r>
            <a:r>
              <a:rPr lang="en-US" altLang="ko-KR" dirty="0"/>
              <a:t>(1, 45))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randint</a:t>
            </a:r>
            <a:r>
              <a:rPr lang="en-US" altLang="ko-KR" dirty="0"/>
              <a:t>(1, 45))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randint</a:t>
            </a:r>
            <a:r>
              <a:rPr lang="en-US" altLang="ko-KR" dirty="0"/>
              <a:t>(1, 45))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randint</a:t>
            </a:r>
            <a:r>
              <a:rPr lang="en-US" altLang="ko-KR" dirty="0"/>
              <a:t>(1, 45))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18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sentence1 = '</a:t>
            </a:r>
            <a:r>
              <a:rPr lang="ko-KR" altLang="en-US" dirty="0"/>
              <a:t>나는 소년입니다</a:t>
            </a:r>
            <a:r>
              <a:rPr lang="en-US" altLang="ko-KR" dirty="0"/>
              <a:t>.'</a:t>
            </a:r>
          </a:p>
          <a:p>
            <a:r>
              <a:rPr lang="en-US" altLang="ko-KR" dirty="0"/>
              <a:t>print(sentence1, type(sentence1))</a:t>
            </a:r>
          </a:p>
          <a:p>
            <a:r>
              <a:rPr lang="en-US" altLang="ko-KR" dirty="0"/>
              <a:t>sentence2 = "</a:t>
            </a:r>
            <a:r>
              <a:rPr lang="ko-KR" altLang="en-US" dirty="0" err="1"/>
              <a:t>파이썬은</a:t>
            </a:r>
            <a:r>
              <a:rPr lang="ko-KR" altLang="en-US" dirty="0"/>
              <a:t> 쉬워요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print(sentence2, type(sentence2))</a:t>
            </a:r>
          </a:p>
          <a:p>
            <a:endParaRPr lang="en-US" altLang="ko-KR" dirty="0"/>
          </a:p>
          <a:p>
            <a:r>
              <a:rPr lang="en-US" altLang="ko-KR" dirty="0"/>
              <a:t>sentence3 = """</a:t>
            </a:r>
          </a:p>
          <a:p>
            <a:r>
              <a:rPr lang="ko-KR" altLang="en-US" dirty="0"/>
              <a:t>나는 소년이고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쉬워요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"""</a:t>
            </a:r>
          </a:p>
          <a:p>
            <a:r>
              <a:rPr lang="en-US" altLang="ko-KR" dirty="0"/>
              <a:t>print(sentence3)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6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jumin</a:t>
            </a:r>
            <a:r>
              <a:rPr lang="en-US" altLang="ko-KR" dirty="0"/>
              <a:t> = "990229-1234567"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성별 식별번호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[7])</a:t>
            </a:r>
          </a:p>
          <a:p>
            <a:endParaRPr lang="en-US" altLang="ko-KR" dirty="0"/>
          </a:p>
          <a:p>
            <a:r>
              <a:rPr lang="en-US" altLang="ko-KR" dirty="0" err="1"/>
              <a:t>jumin</a:t>
            </a:r>
            <a:r>
              <a:rPr lang="en-US" altLang="ko-KR" dirty="0"/>
              <a:t> = "990229-1234567"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연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[0:2]) # 0</a:t>
            </a:r>
            <a:r>
              <a:rPr lang="ko-KR" altLang="en-US" dirty="0"/>
              <a:t>부터 </a:t>
            </a:r>
            <a:r>
              <a:rPr lang="en-US" altLang="ko-KR" dirty="0"/>
              <a:t>2 </a:t>
            </a:r>
            <a:r>
              <a:rPr lang="ko-KR" altLang="en-US" dirty="0"/>
              <a:t>직전까지</a:t>
            </a:r>
            <a:r>
              <a:rPr lang="en-US" altLang="ko-KR" dirty="0"/>
              <a:t>(0, 1)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월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[2:4]) # 2</a:t>
            </a:r>
            <a:r>
              <a:rPr lang="ko-KR" altLang="en-US" dirty="0"/>
              <a:t>부터 </a:t>
            </a:r>
            <a:r>
              <a:rPr lang="en-US" altLang="ko-KR" dirty="0"/>
              <a:t>4 </a:t>
            </a:r>
            <a:r>
              <a:rPr lang="ko-KR" altLang="en-US" dirty="0"/>
              <a:t>직전까지</a:t>
            </a:r>
            <a:r>
              <a:rPr lang="en-US" altLang="ko-KR" dirty="0"/>
              <a:t>(2, 3)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일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[4:6]) # 4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직전까지</a:t>
            </a:r>
            <a:r>
              <a:rPr lang="en-US" altLang="ko-KR" dirty="0"/>
              <a:t>(4, 5)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생년월일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[:6]) # </a:t>
            </a:r>
            <a:r>
              <a:rPr lang="ko-KR" altLang="en-US" dirty="0"/>
              <a:t>처음부터 </a:t>
            </a:r>
            <a:r>
              <a:rPr lang="en-US" altLang="ko-KR" dirty="0"/>
              <a:t>6 </a:t>
            </a:r>
            <a:r>
              <a:rPr lang="ko-KR" altLang="en-US" dirty="0"/>
              <a:t>직전까지 </a:t>
            </a:r>
            <a:r>
              <a:rPr lang="en-US" altLang="ko-KR" dirty="0"/>
              <a:t>-&gt; </a:t>
            </a:r>
            <a:r>
              <a:rPr lang="en-US" altLang="ko-KR" dirty="0" err="1"/>
              <a:t>jumin</a:t>
            </a:r>
            <a:r>
              <a:rPr lang="en-US" altLang="ko-KR" dirty="0"/>
              <a:t>[0:6]</a:t>
            </a:r>
            <a:r>
              <a:rPr lang="ko-KR" altLang="en-US" dirty="0"/>
              <a:t>과 같음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주민등록번호 뒷자리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[7:]) # 7</a:t>
            </a:r>
            <a:r>
              <a:rPr lang="ko-KR" altLang="en-US" dirty="0"/>
              <a:t>부터 끝까지 </a:t>
            </a:r>
            <a:r>
              <a:rPr lang="en-US" altLang="ko-KR" dirty="0"/>
              <a:t>-&gt; </a:t>
            </a:r>
            <a:r>
              <a:rPr lang="en-US" altLang="ko-KR" dirty="0" err="1"/>
              <a:t>jumin</a:t>
            </a:r>
            <a:r>
              <a:rPr lang="en-US" altLang="ko-KR" dirty="0"/>
              <a:t>[7:14]</a:t>
            </a:r>
            <a:r>
              <a:rPr lang="ko-KR" altLang="en-US" dirty="0"/>
              <a:t>와 같음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주민등록번호 뒷자리</a:t>
            </a:r>
            <a:r>
              <a:rPr lang="en-US" altLang="ko-KR" dirty="0"/>
              <a:t>(</a:t>
            </a:r>
            <a:r>
              <a:rPr lang="ko-KR" altLang="en-US" dirty="0"/>
              <a:t>뒤에서부터</a:t>
            </a:r>
            <a:r>
              <a:rPr lang="en-US" altLang="ko-KR" dirty="0"/>
              <a:t>) : " + </a:t>
            </a:r>
            <a:r>
              <a:rPr lang="en-US" altLang="ko-KR" dirty="0" err="1"/>
              <a:t>jumin</a:t>
            </a:r>
            <a:r>
              <a:rPr lang="en-US" altLang="ko-KR" dirty="0"/>
              <a:t>[-7:]) # </a:t>
            </a:r>
            <a:r>
              <a:rPr lang="ko-KR" altLang="en-US" dirty="0"/>
              <a:t>뒤에서 </a:t>
            </a:r>
            <a:r>
              <a:rPr lang="en-US" altLang="ko-KR" dirty="0"/>
              <a:t>7</a:t>
            </a:r>
            <a:r>
              <a:rPr lang="ko-KR" altLang="en-US" dirty="0"/>
              <a:t>번째 위치부터 끝까지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74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python = "Python is Amazing"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python.lower</a:t>
            </a:r>
            <a:r>
              <a:rPr lang="en-US" altLang="ko-KR" dirty="0"/>
              <a:t>()) # </a:t>
            </a:r>
            <a:r>
              <a:rPr lang="ko-KR" altLang="en-US" dirty="0"/>
              <a:t>전체 소문자로 변환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python.upper</a:t>
            </a:r>
            <a:r>
              <a:rPr lang="en-US" altLang="ko-KR" dirty="0"/>
              <a:t>()) # </a:t>
            </a:r>
            <a:r>
              <a:rPr lang="ko-KR" altLang="en-US" dirty="0"/>
              <a:t>전체 대문자로 변환</a:t>
            </a:r>
          </a:p>
          <a:p>
            <a:r>
              <a:rPr lang="en-US" altLang="ko-KR" dirty="0"/>
              <a:t>print(python[0].</a:t>
            </a:r>
            <a:r>
              <a:rPr lang="en-US" altLang="ko-KR" dirty="0" err="1"/>
              <a:t>isupper</a:t>
            </a:r>
            <a:r>
              <a:rPr lang="en-US" altLang="ko-KR" dirty="0"/>
              <a:t>()) # </a:t>
            </a:r>
            <a:r>
              <a:rPr lang="ko-KR" altLang="en-US" dirty="0"/>
              <a:t>인덱스 </a:t>
            </a:r>
            <a:r>
              <a:rPr lang="en-US" altLang="ko-KR" dirty="0"/>
              <a:t>0</a:t>
            </a:r>
            <a:r>
              <a:rPr lang="ko-KR" altLang="en-US" dirty="0"/>
              <a:t>에 있는 값이 대문자인지 확인</a:t>
            </a:r>
          </a:p>
          <a:p>
            <a:r>
              <a:rPr lang="en-US" altLang="ko-KR" dirty="0"/>
              <a:t>print(python[1:3].</a:t>
            </a:r>
            <a:r>
              <a:rPr lang="en-US" altLang="ko-KR" dirty="0" err="1"/>
              <a:t>islower</a:t>
            </a:r>
            <a:r>
              <a:rPr lang="en-US" altLang="ko-KR" dirty="0"/>
              <a:t>()) # </a:t>
            </a:r>
            <a:r>
              <a:rPr lang="ko-KR" altLang="en-US" dirty="0"/>
              <a:t>인덱스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에 있는 값이 소문자인지 확인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python.replace</a:t>
            </a:r>
            <a:r>
              <a:rPr lang="en-US" altLang="ko-KR" dirty="0"/>
              <a:t>("Python", "Java")) # Python</a:t>
            </a:r>
            <a:r>
              <a:rPr lang="ko-KR" altLang="en-US" dirty="0"/>
              <a:t>을 </a:t>
            </a:r>
            <a:r>
              <a:rPr lang="en-US" altLang="ko-KR" dirty="0"/>
              <a:t>Java</a:t>
            </a:r>
            <a:r>
              <a:rPr lang="ko-KR" altLang="en-US" dirty="0"/>
              <a:t>로 바꾸기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75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python = "Python is Amazing"</a:t>
            </a:r>
          </a:p>
          <a:p>
            <a:endParaRPr lang="en-US" altLang="ko-KR" dirty="0"/>
          </a:p>
          <a:p>
            <a:r>
              <a:rPr lang="en-US" altLang="ko-KR" dirty="0"/>
              <a:t>find = </a:t>
            </a:r>
            <a:r>
              <a:rPr lang="en-US" altLang="ko-KR" dirty="0" err="1"/>
              <a:t>python.find</a:t>
            </a:r>
            <a:r>
              <a:rPr lang="en-US" altLang="ko-KR" dirty="0"/>
              <a:t>("n") # </a:t>
            </a:r>
            <a:r>
              <a:rPr lang="ko-KR" altLang="en-US" dirty="0"/>
              <a:t>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print(find) # 'Python'</a:t>
            </a:r>
            <a:r>
              <a:rPr lang="ko-KR" altLang="en-US" dirty="0"/>
              <a:t>에서 </a:t>
            </a:r>
            <a:r>
              <a:rPr lang="en-US" altLang="ko-KR" dirty="0"/>
              <a:t>n(</a:t>
            </a:r>
            <a:r>
              <a:rPr lang="ko-KR" altLang="en-US" dirty="0"/>
              <a:t>인덱스 </a:t>
            </a:r>
            <a:r>
              <a:rPr lang="en-US" altLang="ko-KR" dirty="0"/>
              <a:t>5)</a:t>
            </a:r>
          </a:p>
          <a:p>
            <a:r>
              <a:rPr lang="en-US" altLang="ko-KR" dirty="0"/>
              <a:t>find = </a:t>
            </a:r>
            <a:r>
              <a:rPr lang="en-US" altLang="ko-KR" dirty="0" err="1"/>
              <a:t>python.find</a:t>
            </a:r>
            <a:r>
              <a:rPr lang="en-US" altLang="ko-KR" dirty="0"/>
              <a:t>("n", find + 1) # </a:t>
            </a:r>
            <a:r>
              <a:rPr lang="ko-KR" altLang="en-US" dirty="0"/>
              <a:t>인덱스 </a:t>
            </a:r>
            <a:r>
              <a:rPr lang="en-US" altLang="ko-KR" dirty="0"/>
              <a:t>6 </a:t>
            </a:r>
            <a:r>
              <a:rPr lang="ko-KR" altLang="en-US" dirty="0"/>
              <a:t>이후부터 찾아 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print(find) # ' is Amazing'</a:t>
            </a:r>
            <a:r>
              <a:rPr lang="ko-KR" altLang="en-US" dirty="0"/>
              <a:t>에서 </a:t>
            </a:r>
            <a:r>
              <a:rPr lang="en-US" altLang="ko-KR" dirty="0"/>
              <a:t>n(</a:t>
            </a:r>
            <a:r>
              <a:rPr lang="ko-KR" altLang="en-US" dirty="0"/>
              <a:t>인덱스</a:t>
            </a:r>
            <a:r>
              <a:rPr lang="en-US" altLang="ko-KR" dirty="0"/>
              <a:t>15)</a:t>
            </a:r>
          </a:p>
          <a:p>
            <a:r>
              <a:rPr lang="en-US" altLang="ko-KR" dirty="0"/>
              <a:t>find = </a:t>
            </a:r>
            <a:r>
              <a:rPr lang="en-US" altLang="ko-KR" dirty="0" err="1"/>
              <a:t>python.find</a:t>
            </a:r>
            <a:r>
              <a:rPr lang="en-US" altLang="ko-KR" dirty="0"/>
              <a:t>("Java") # Java</a:t>
            </a:r>
            <a:r>
              <a:rPr lang="ko-KR" altLang="en-US" dirty="0"/>
              <a:t>가 없으면 </a:t>
            </a:r>
            <a:r>
              <a:rPr lang="en-US" altLang="ko-KR" dirty="0"/>
              <a:t>-1</a:t>
            </a:r>
            <a:r>
              <a:rPr lang="ko-KR" altLang="en-US" dirty="0"/>
              <a:t>을 반환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한 후 프로그램 계속 수행</a:t>
            </a:r>
          </a:p>
          <a:p>
            <a:r>
              <a:rPr lang="en-US" altLang="ko-KR" dirty="0"/>
              <a:t>print(find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31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index = </a:t>
            </a:r>
            <a:r>
              <a:rPr lang="en-US" altLang="ko-KR" dirty="0" err="1"/>
              <a:t>python.index</a:t>
            </a:r>
            <a:r>
              <a:rPr lang="en-US" altLang="ko-KR" dirty="0"/>
              <a:t>("n") # </a:t>
            </a:r>
            <a:r>
              <a:rPr lang="ko-KR" altLang="en-US" dirty="0"/>
              <a:t>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print(index) # 'Python'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</a:p>
          <a:p>
            <a:r>
              <a:rPr lang="en-US" altLang="ko-KR" dirty="0"/>
              <a:t>index = </a:t>
            </a:r>
            <a:r>
              <a:rPr lang="en-US" altLang="ko-KR" dirty="0" err="1"/>
              <a:t>python.index</a:t>
            </a:r>
            <a:r>
              <a:rPr lang="en-US" altLang="ko-KR" dirty="0"/>
              <a:t>("n", index + 1) # </a:t>
            </a:r>
            <a:r>
              <a:rPr lang="ko-KR" altLang="en-US" dirty="0"/>
              <a:t>인덱스 </a:t>
            </a:r>
            <a:r>
              <a:rPr lang="en-US" altLang="ko-KR" dirty="0"/>
              <a:t>6 </a:t>
            </a:r>
            <a:r>
              <a:rPr lang="ko-KR" altLang="en-US" dirty="0"/>
              <a:t>이후부터 찾아 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print(index) # ' is Amazing'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</a:p>
          <a:p>
            <a:r>
              <a:rPr lang="en-US" altLang="ko-KR" dirty="0"/>
              <a:t>index = </a:t>
            </a:r>
            <a:r>
              <a:rPr lang="en-US" altLang="ko-KR" dirty="0" err="1"/>
              <a:t>python.index</a:t>
            </a:r>
            <a:r>
              <a:rPr lang="en-US" altLang="ko-KR" dirty="0"/>
              <a:t>("n", 2, 6) # </a:t>
            </a:r>
            <a:r>
              <a:rPr lang="ko-KR" altLang="en-US" dirty="0"/>
              <a:t>인덱스 </a:t>
            </a:r>
            <a:r>
              <a:rPr lang="en-US" altLang="ko-KR" dirty="0"/>
              <a:t>2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직전까지 찾아 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print(index) # 'thon'</a:t>
            </a:r>
            <a:r>
              <a:rPr lang="ko-KR" altLang="en-US" dirty="0"/>
              <a:t>에서 </a:t>
            </a:r>
            <a:r>
              <a:rPr lang="en-US" altLang="ko-KR" dirty="0"/>
              <a:t>n(</a:t>
            </a:r>
            <a:r>
              <a:rPr lang="ko-KR" altLang="en-US" dirty="0"/>
              <a:t>인덱스 </a:t>
            </a:r>
            <a:r>
              <a:rPr lang="en-US" altLang="ko-KR" dirty="0"/>
              <a:t>5)</a:t>
            </a:r>
          </a:p>
          <a:p>
            <a:r>
              <a:rPr lang="en-US" altLang="ko-KR" dirty="0"/>
              <a:t>#index = </a:t>
            </a:r>
            <a:r>
              <a:rPr lang="en-US" altLang="ko-KR" dirty="0" err="1"/>
              <a:t>python.index</a:t>
            </a:r>
            <a:r>
              <a:rPr lang="en-US" altLang="ko-KR" dirty="0"/>
              <a:t>("Java") # Java</a:t>
            </a:r>
            <a:r>
              <a:rPr lang="ko-KR" altLang="en-US" dirty="0"/>
              <a:t>가 없으면 오류가 발생하며 프로그램 종료</a:t>
            </a:r>
          </a:p>
          <a:p>
            <a:r>
              <a:rPr lang="en-US" altLang="ko-KR" dirty="0"/>
              <a:t>print(index)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13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python = "Python is Amazing"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python.count</a:t>
            </a:r>
            <a:r>
              <a:rPr lang="en-US" altLang="ko-KR" dirty="0"/>
              <a:t>("n"))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python.count</a:t>
            </a:r>
            <a:r>
              <a:rPr lang="en-US" altLang="ko-KR" dirty="0"/>
              <a:t>("v"))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= "Python is Amazing"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(python))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35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 </a:t>
            </a:r>
            <a:r>
              <a:rPr lang="en-US" altLang="ko-KR" noProof="1" smtClean="0"/>
              <a:t>(Python </a:t>
            </a:r>
            <a:r>
              <a:rPr lang="ko-KR" altLang="en-US" noProof="1" smtClean="0"/>
              <a:t>기초</a:t>
            </a:r>
            <a:r>
              <a:rPr lang="en-US" altLang="ko-KR" noProof="1" smtClean="0"/>
              <a:t>)                  60</a:t>
            </a:r>
            <a:r>
              <a:rPr lang="ko-KR" altLang="en-US" noProof="1" smtClean="0"/>
              <a:t>시간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ko-KR" altLang="en-US" noProof="1" smtClean="0"/>
              <a:t>학습목표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727433"/>
            <a:ext cx="4969475" cy="3579849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noProof="1" smtClean="0"/>
              <a:t>Python </a:t>
            </a:r>
            <a:r>
              <a:rPr lang="ko-KR" altLang="en-US" noProof="1" smtClean="0"/>
              <a:t>기초 교재소개와 설치</a:t>
            </a:r>
            <a:endParaRPr lang="en-US" altLang="ko-KR" noProof="1" smtClean="0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가상환경 및 개발 툴 이해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자료형과 변수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연산과 연산자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문자열 다루기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세트</a:t>
            </a:r>
            <a:r>
              <a:rPr lang="en-US" altLang="ko-KR" noProof="1"/>
              <a:t>)</a:t>
            </a:r>
          </a:p>
          <a:p>
            <a:pPr marL="342900" indent="-342900" rtl="0">
              <a:buAutoNum type="arabicPeriod"/>
            </a:pPr>
            <a:r>
              <a:rPr lang="ko-KR" altLang="en-US" noProof="1" smtClean="0"/>
              <a:t>제어문</a:t>
            </a:r>
            <a:endParaRPr lang="ko-KR" altLang="en-US" noProof="1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711796" y="2731549"/>
            <a:ext cx="4969475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ko-KR" altLang="en-US" noProof="1" smtClean="0"/>
              <a:t>함수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입출력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클래스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예외 처리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모듈과 패키지</a:t>
            </a:r>
            <a:endParaRPr lang="en-US" altLang="ko-KR" noProof="1" smtClean="0"/>
          </a:p>
          <a:p>
            <a:endParaRPr lang="en-US" altLang="ko-KR" noProof="1" smtClean="0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endParaRPr lang="de-DE" altLang="ko-KR" dirty="0"/>
          </a:p>
          <a:p>
            <a:r>
              <a:rPr lang="de-DE" altLang="ko-KR" dirty="0"/>
              <a:t>print("ab" + "ab")</a:t>
            </a:r>
          </a:p>
          <a:p>
            <a:r>
              <a:rPr lang="de-DE" altLang="ko-KR" dirty="0"/>
              <a:t>print("ab", "ab")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34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%d</a:t>
            </a:r>
            <a:r>
              <a:rPr lang="ko-KR" altLang="en-US" dirty="0"/>
              <a:t>살입니다</a:t>
            </a:r>
            <a:r>
              <a:rPr lang="en-US" altLang="ko-KR" dirty="0"/>
              <a:t>." % 20)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%s</a:t>
            </a:r>
            <a:r>
              <a:rPr lang="ko-KR" altLang="en-US" dirty="0"/>
              <a:t>을 좋아합니다</a:t>
            </a:r>
            <a:r>
              <a:rPr lang="en-US" altLang="ko-KR" dirty="0"/>
              <a:t>." % "</a:t>
            </a:r>
            <a:r>
              <a:rPr lang="ko-KR" altLang="en-US" dirty="0" err="1"/>
              <a:t>파이썬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print("Apple</a:t>
            </a:r>
            <a:r>
              <a:rPr lang="ko-KR" altLang="en-US" dirty="0"/>
              <a:t>은 </a:t>
            </a:r>
            <a:r>
              <a:rPr lang="en-US" altLang="ko-KR" dirty="0"/>
              <a:t>%c</a:t>
            </a:r>
            <a:r>
              <a:rPr lang="ko-KR" altLang="en-US" dirty="0"/>
              <a:t>로 시작해요</a:t>
            </a:r>
            <a:r>
              <a:rPr lang="en-US" altLang="ko-KR" dirty="0"/>
              <a:t>." % "A")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%s</a:t>
            </a:r>
            <a:r>
              <a:rPr lang="ko-KR" altLang="en-US" dirty="0"/>
              <a:t>살입니다</a:t>
            </a:r>
            <a:r>
              <a:rPr lang="en-US" altLang="ko-KR" dirty="0"/>
              <a:t>." % 20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%s</a:t>
            </a:r>
            <a:r>
              <a:rPr lang="ko-KR" altLang="en-US" dirty="0"/>
              <a:t>색과 </a:t>
            </a:r>
            <a:r>
              <a:rPr lang="en-US" altLang="ko-KR" dirty="0"/>
              <a:t>%s</a:t>
            </a:r>
            <a:r>
              <a:rPr lang="ko-KR" altLang="en-US" dirty="0"/>
              <a:t>색을 좋아해요</a:t>
            </a:r>
            <a:r>
              <a:rPr lang="en-US" altLang="ko-KR" dirty="0"/>
              <a:t>." % ("</a:t>
            </a:r>
            <a:r>
              <a:rPr lang="ko-KR" altLang="en-US" dirty="0"/>
              <a:t>파란</a:t>
            </a:r>
            <a:r>
              <a:rPr lang="en-US" altLang="ko-KR" dirty="0"/>
              <a:t>", "</a:t>
            </a:r>
            <a:r>
              <a:rPr lang="ko-KR" altLang="en-US" dirty="0"/>
              <a:t>빨간</a:t>
            </a:r>
            <a:r>
              <a:rPr lang="en-US" altLang="ko-KR" dirty="0"/>
              <a:t>")) # </a:t>
            </a:r>
            <a:r>
              <a:rPr lang="ko-KR" altLang="en-US" dirty="0"/>
              <a:t>값이 여럿일 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57" y="1193137"/>
            <a:ext cx="6798941" cy="28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8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{}</a:t>
            </a:r>
            <a:r>
              <a:rPr lang="ko-KR" altLang="en-US" dirty="0"/>
              <a:t>살입니다</a:t>
            </a:r>
            <a:r>
              <a:rPr lang="en-US" altLang="ko-KR" dirty="0"/>
              <a:t>.".format(20))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{}</a:t>
            </a:r>
            <a:r>
              <a:rPr lang="ko-KR" altLang="en-US" dirty="0"/>
              <a:t>색과 </a:t>
            </a:r>
            <a:r>
              <a:rPr lang="en-US" altLang="ko-KR" dirty="0"/>
              <a:t>{}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.".format("</a:t>
            </a:r>
            <a:r>
              <a:rPr lang="ko-KR" altLang="en-US" dirty="0"/>
              <a:t>파란</a:t>
            </a:r>
            <a:r>
              <a:rPr lang="en-US" altLang="ko-KR" dirty="0"/>
              <a:t>", "</a:t>
            </a:r>
            <a:r>
              <a:rPr lang="ko-KR" altLang="en-US" dirty="0"/>
              <a:t>빨간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{0}</a:t>
            </a:r>
            <a:r>
              <a:rPr lang="ko-KR" altLang="en-US" dirty="0"/>
              <a:t>색과 </a:t>
            </a:r>
            <a:r>
              <a:rPr lang="en-US" altLang="ko-KR" dirty="0"/>
              <a:t>{1}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.".format("</a:t>
            </a:r>
            <a:r>
              <a:rPr lang="ko-KR" altLang="en-US" dirty="0"/>
              <a:t>파란</a:t>
            </a:r>
            <a:r>
              <a:rPr lang="en-US" altLang="ko-KR" dirty="0"/>
              <a:t>", "</a:t>
            </a:r>
            <a:r>
              <a:rPr lang="ko-KR" altLang="en-US" dirty="0"/>
              <a:t>빨간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{1}</a:t>
            </a:r>
            <a:r>
              <a:rPr lang="ko-KR" altLang="en-US" dirty="0"/>
              <a:t>색과 </a:t>
            </a:r>
            <a:r>
              <a:rPr lang="en-US" altLang="ko-KR" dirty="0"/>
              <a:t>{0}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.".format("</a:t>
            </a:r>
            <a:r>
              <a:rPr lang="ko-KR" altLang="en-US" dirty="0"/>
              <a:t>파란</a:t>
            </a:r>
            <a:r>
              <a:rPr lang="en-US" altLang="ko-KR" dirty="0"/>
              <a:t>", "</a:t>
            </a:r>
            <a:r>
              <a:rPr lang="ko-KR" altLang="en-US" dirty="0"/>
              <a:t>빨간</a:t>
            </a:r>
            <a:r>
              <a:rPr lang="en-US" altLang="ko-KR" dirty="0"/>
              <a:t>"))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{age}</a:t>
            </a:r>
            <a:r>
              <a:rPr lang="ko-KR" altLang="en-US" dirty="0"/>
              <a:t>살이며</a:t>
            </a:r>
            <a:r>
              <a:rPr lang="en-US" altLang="ko-KR" dirty="0"/>
              <a:t>, {color}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.".format(age=20, color="</a:t>
            </a:r>
            <a:r>
              <a:rPr lang="ko-KR" altLang="en-US" dirty="0"/>
              <a:t>빨간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{age}</a:t>
            </a:r>
            <a:r>
              <a:rPr lang="ko-KR" altLang="en-US" dirty="0"/>
              <a:t>살이며</a:t>
            </a:r>
            <a:r>
              <a:rPr lang="en-US" altLang="ko-KR" dirty="0"/>
              <a:t>, {color}</a:t>
            </a:r>
            <a:r>
              <a:rPr lang="ko-KR" altLang="en-US" dirty="0"/>
              <a:t>색을 좋아해요</a:t>
            </a:r>
            <a:r>
              <a:rPr lang="en-US" altLang="ko-KR" dirty="0"/>
              <a:t>.".format(color="</a:t>
            </a:r>
            <a:r>
              <a:rPr lang="ko-KR" altLang="en-US" dirty="0"/>
              <a:t>빨간</a:t>
            </a:r>
            <a:r>
              <a:rPr lang="en-US" altLang="ko-KR" dirty="0"/>
              <a:t>", age=20))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69" y="290844"/>
            <a:ext cx="755437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61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age = 20</a:t>
            </a:r>
          </a:p>
          <a:p>
            <a:r>
              <a:rPr lang="en-US" altLang="ko-KR" dirty="0"/>
              <a:t>color = "</a:t>
            </a:r>
            <a:r>
              <a:rPr lang="ko-KR" altLang="en-US" dirty="0"/>
              <a:t>빨간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나는 </a:t>
            </a:r>
            <a:r>
              <a:rPr lang="en-US" altLang="ko-KR" dirty="0"/>
              <a:t>{age}</a:t>
            </a:r>
            <a:r>
              <a:rPr lang="ko-KR" altLang="en-US" dirty="0"/>
              <a:t>살이며</a:t>
            </a:r>
            <a:r>
              <a:rPr lang="en-US" altLang="ko-KR" dirty="0"/>
              <a:t>, {color}</a:t>
            </a:r>
            <a:r>
              <a:rPr lang="ko-KR" altLang="en-US" dirty="0"/>
              <a:t>색을 좋아해요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60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/>
              <a:t>백문이 </a:t>
            </a:r>
            <a:r>
              <a:rPr lang="ko-KR" altLang="en-US" dirty="0" err="1"/>
              <a:t>불여일견</a:t>
            </a:r>
            <a:r>
              <a:rPr lang="ko-KR" altLang="en-US" dirty="0"/>
              <a:t> </a:t>
            </a:r>
            <a:r>
              <a:rPr lang="ko-KR" altLang="en-US" dirty="0" err="1"/>
              <a:t>백견이</a:t>
            </a:r>
            <a:r>
              <a:rPr lang="ko-KR" altLang="en-US" dirty="0"/>
              <a:t> </a:t>
            </a:r>
            <a:r>
              <a:rPr lang="ko-KR" altLang="en-US" dirty="0" err="1"/>
              <a:t>불여일타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#print("</a:t>
            </a:r>
            <a:r>
              <a:rPr lang="ko-KR" altLang="en-US" dirty="0"/>
              <a:t>백문이 </a:t>
            </a:r>
            <a:r>
              <a:rPr lang="ko-KR" altLang="en-US" dirty="0" err="1"/>
              <a:t>불여일견</a:t>
            </a:r>
            <a:r>
              <a:rPr lang="ko-KR" altLang="en-US" dirty="0"/>
              <a:t> </a:t>
            </a:r>
            <a:r>
              <a:rPr lang="en-US" altLang="ko-KR" dirty="0"/>
              <a:t># </a:t>
            </a:r>
            <a:r>
              <a:rPr lang="en-US" altLang="ko-KR" dirty="0" err="1"/>
              <a:t>SyntaxError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</a:p>
          <a:p>
            <a:r>
              <a:rPr lang="en-US" altLang="ko-KR" dirty="0"/>
              <a:t>#</a:t>
            </a:r>
            <a:r>
              <a:rPr lang="ko-KR" altLang="en-US" dirty="0" err="1"/>
              <a:t>백견이</a:t>
            </a:r>
            <a:r>
              <a:rPr lang="ko-KR" altLang="en-US" dirty="0"/>
              <a:t> </a:t>
            </a:r>
            <a:r>
              <a:rPr lang="ko-KR" altLang="en-US" dirty="0" err="1"/>
              <a:t>불여일타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백문이 </a:t>
            </a:r>
            <a:r>
              <a:rPr lang="ko-KR" altLang="en-US" dirty="0" err="1"/>
              <a:t>불여일견</a:t>
            </a:r>
            <a:r>
              <a:rPr lang="en-US" altLang="ko-KR" dirty="0"/>
              <a:t>\n</a:t>
            </a:r>
            <a:r>
              <a:rPr lang="ko-KR" altLang="en-US" dirty="0" err="1"/>
              <a:t>백견이</a:t>
            </a:r>
            <a:r>
              <a:rPr lang="ko-KR" altLang="en-US" dirty="0"/>
              <a:t> </a:t>
            </a:r>
            <a:r>
              <a:rPr lang="ko-KR" altLang="en-US" dirty="0" err="1"/>
              <a:t>불여일타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63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#print("</a:t>
            </a:r>
            <a:r>
              <a:rPr lang="ko-KR" altLang="en-US" dirty="0"/>
              <a:t>저는 </a:t>
            </a:r>
            <a:r>
              <a:rPr lang="en-US" altLang="ko-KR" dirty="0"/>
              <a:t>"</a:t>
            </a:r>
            <a:r>
              <a:rPr lang="ko-KR" altLang="en-US" dirty="0" err="1"/>
              <a:t>나도코딩</a:t>
            </a:r>
            <a:r>
              <a:rPr lang="en-US" altLang="ko-KR" dirty="0"/>
              <a:t>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저는 </a:t>
            </a:r>
            <a:r>
              <a:rPr lang="en-US" altLang="ko-KR" dirty="0"/>
              <a:t>'</a:t>
            </a:r>
            <a:r>
              <a:rPr lang="ko-KR" altLang="en-US" dirty="0" err="1"/>
              <a:t>나도코딩</a:t>
            </a:r>
            <a:r>
              <a:rPr lang="en-US" altLang="ko-KR" dirty="0"/>
              <a:t>'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또는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저는 </a:t>
            </a:r>
            <a:r>
              <a:rPr lang="en-US" altLang="ko-KR" dirty="0"/>
              <a:t>"</a:t>
            </a:r>
            <a:r>
              <a:rPr lang="ko-KR" altLang="en-US" dirty="0" err="1"/>
              <a:t>나도코딩</a:t>
            </a:r>
            <a:r>
              <a:rPr lang="en-US" altLang="ko-KR" dirty="0"/>
              <a:t>"</a:t>
            </a:r>
            <a:r>
              <a:rPr lang="ko-KR" altLang="en-US" dirty="0"/>
              <a:t>입니다</a:t>
            </a:r>
            <a:r>
              <a:rPr lang="en-US" altLang="ko-KR" dirty="0"/>
              <a:t>.')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저는 </a:t>
            </a:r>
            <a:r>
              <a:rPr lang="en-US" altLang="ko-KR" dirty="0"/>
              <a:t>\"</a:t>
            </a:r>
            <a:r>
              <a:rPr lang="ko-KR" altLang="en-US" dirty="0" err="1"/>
              <a:t>나도코딩</a:t>
            </a:r>
            <a:r>
              <a:rPr lang="en-US" altLang="ko-KR" dirty="0"/>
              <a:t>\"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저는 </a:t>
            </a:r>
            <a:r>
              <a:rPr lang="en-US" altLang="ko-KR" dirty="0"/>
              <a:t>\'</a:t>
            </a:r>
            <a:r>
              <a:rPr lang="ko-KR" altLang="en-US" dirty="0" err="1"/>
              <a:t>나도코딩</a:t>
            </a:r>
            <a:r>
              <a:rPr lang="en-US" altLang="ko-KR" dirty="0"/>
              <a:t>\'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14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#print("C:\Users\Nadocoding\Desktop\PythonWorkspace") # </a:t>
            </a:r>
            <a:r>
              <a:rPr lang="en-US" altLang="ko-KR" dirty="0" err="1"/>
              <a:t>SyntaxError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</a:p>
          <a:p>
            <a:r>
              <a:rPr lang="en-US" altLang="ko-KR" dirty="0"/>
              <a:t>print("C:\\Users\\Nadocoding\\Desktop\\PythonWorkspace")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r"C</a:t>
            </a:r>
            <a:r>
              <a:rPr lang="en-US" altLang="ko-KR" dirty="0"/>
              <a:t>:\Users\Nadocoding\Desktop\PythonWorkspace</a:t>
            </a:r>
            <a:r>
              <a:rPr lang="en-US" altLang="ko-KR" dirty="0" smtClean="0"/>
              <a:t>")    # r</a:t>
            </a:r>
            <a:r>
              <a:rPr lang="ko-KR" altLang="en-US" dirty="0" smtClean="0"/>
              <a:t>을 추가하면 문자열 </a:t>
            </a:r>
            <a:r>
              <a:rPr lang="ko-KR" altLang="en-US" dirty="0" err="1" smtClean="0"/>
              <a:t>어떤값이든</a:t>
            </a:r>
            <a:r>
              <a:rPr lang="ko-KR" altLang="en-US" dirty="0" smtClean="0"/>
              <a:t> 무시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70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2827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print("Red Apple\</a:t>
            </a:r>
            <a:r>
              <a:rPr lang="en-US" altLang="ko-KR" dirty="0" err="1"/>
              <a:t>rPine</a:t>
            </a:r>
            <a:r>
              <a:rPr lang="en-US" altLang="ko-KR" dirty="0" smtClean="0"/>
              <a:t>")        # \r </a:t>
            </a:r>
            <a:r>
              <a:rPr lang="ko-KR" altLang="en-US" dirty="0" smtClean="0"/>
              <a:t>은 커서를 맨 앞으로 이동시킵니다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print("Redd\</a:t>
            </a:r>
            <a:r>
              <a:rPr lang="en-US" altLang="ko-KR" dirty="0" err="1"/>
              <a:t>bApple</a:t>
            </a:r>
            <a:r>
              <a:rPr lang="en-US" altLang="ko-KR" dirty="0" smtClean="0"/>
              <a:t>")            # \b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앞글자</a:t>
            </a:r>
            <a:r>
              <a:rPr lang="ko-KR" altLang="en-US" dirty="0" smtClean="0"/>
              <a:t> 하나를 삭제합니다</a:t>
            </a:r>
            <a:r>
              <a:rPr lang="en-US" altLang="ko-KR" dirty="0" smtClean="0"/>
              <a:t>. Backspace</a:t>
            </a:r>
          </a:p>
          <a:p>
            <a:endParaRPr lang="en-US" altLang="ko-KR" dirty="0"/>
          </a:p>
          <a:p>
            <a:r>
              <a:rPr lang="en-US" altLang="ko-KR" dirty="0"/>
              <a:t>print("Red\</a:t>
            </a:r>
            <a:r>
              <a:rPr lang="en-US" altLang="ko-KR" dirty="0" err="1"/>
              <a:t>tApple</a:t>
            </a:r>
            <a:r>
              <a:rPr lang="en-US" altLang="ko-KR" dirty="0" smtClean="0"/>
              <a:t>")              # \t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탭키와</a:t>
            </a:r>
            <a:r>
              <a:rPr lang="ko-KR" altLang="en-US" dirty="0" smtClean="0"/>
              <a:t> 같은 역할을 합니다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5,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문자열 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04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print(1 + 1)</a:t>
            </a:r>
          </a:p>
          <a:p>
            <a:r>
              <a:rPr lang="en-US" altLang="ko-KR" dirty="0"/>
              <a:t>print(3 - 2)</a:t>
            </a:r>
          </a:p>
          <a:p>
            <a:r>
              <a:rPr lang="en-US" altLang="ko-KR" dirty="0"/>
              <a:t>print(5 * 2)</a:t>
            </a:r>
          </a:p>
          <a:p>
            <a:r>
              <a:rPr lang="en-US" altLang="ko-KR" dirty="0"/>
              <a:t>print(6 / 3)</a:t>
            </a:r>
          </a:p>
          <a:p>
            <a:endParaRPr lang="en-US" altLang="ko-KR" dirty="0"/>
          </a:p>
          <a:p>
            <a:r>
              <a:rPr lang="en-US" altLang="ko-KR" dirty="0"/>
              <a:t>print(2 ** 3)</a:t>
            </a:r>
          </a:p>
          <a:p>
            <a:r>
              <a:rPr lang="en-US" altLang="ko-KR" dirty="0"/>
              <a:t>print(10 % 3)</a:t>
            </a:r>
          </a:p>
          <a:p>
            <a:r>
              <a:rPr lang="en-US" altLang="ko-KR" dirty="0"/>
              <a:t>print(10 // 3)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print(10 &gt; 3)</a:t>
            </a:r>
          </a:p>
          <a:p>
            <a:r>
              <a:rPr lang="en-US" altLang="ko-KR" dirty="0"/>
              <a:t>print(4 &gt;= 7)</a:t>
            </a:r>
          </a:p>
          <a:p>
            <a:r>
              <a:rPr lang="en-US" altLang="ko-KR" dirty="0"/>
              <a:t>print(10 &lt; 3)</a:t>
            </a:r>
          </a:p>
          <a:p>
            <a:r>
              <a:rPr lang="en-US" altLang="ko-KR" dirty="0"/>
              <a:t>print(5 &lt;= 5)</a:t>
            </a:r>
          </a:p>
          <a:p>
            <a:endParaRPr lang="en-US" altLang="ko-KR" dirty="0"/>
          </a:p>
          <a:p>
            <a:r>
              <a:rPr lang="en-US" altLang="ko-KR" dirty="0"/>
              <a:t>print(3 == 3)</a:t>
            </a:r>
          </a:p>
          <a:p>
            <a:r>
              <a:rPr lang="en-US" altLang="ko-KR" dirty="0"/>
              <a:t>print(4 == 2)</a:t>
            </a:r>
          </a:p>
          <a:p>
            <a:r>
              <a:rPr lang="en-US" altLang="ko-KR" dirty="0"/>
              <a:t>print(3 + 4 == 7)</a:t>
            </a:r>
          </a:p>
          <a:p>
            <a:r>
              <a:rPr lang="en-US" altLang="ko-KR" dirty="0"/>
              <a:t>print(1 != 3)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12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print((3 &gt; 0) and (3 &gt; 5))</a:t>
            </a:r>
          </a:p>
          <a:p>
            <a:r>
              <a:rPr lang="en-US" altLang="ko-KR" dirty="0"/>
              <a:t>print((3 &gt; 0) or (3 &gt; 5))</a:t>
            </a:r>
          </a:p>
          <a:p>
            <a:r>
              <a:rPr lang="en-US" altLang="ko-KR" dirty="0"/>
              <a:t>print(not(1 != 3))</a:t>
            </a:r>
          </a:p>
          <a:p>
            <a:endParaRPr lang="en-US" altLang="ko-KR" dirty="0"/>
          </a:p>
          <a:p>
            <a:r>
              <a:rPr lang="en-US" altLang="ko-KR" dirty="0"/>
              <a:t>print(5 &gt; 4 &gt; 3</a:t>
            </a:r>
            <a:r>
              <a:rPr lang="en-US" altLang="ko-KR" dirty="0" smtClean="0"/>
              <a:t>)                          # a &gt; b &gt; c 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  a &gt; b and b &gt; c  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print(4 &gt; 5 &gt; 3)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9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print(2 + 3 * 4)</a:t>
            </a:r>
          </a:p>
          <a:p>
            <a:r>
              <a:rPr lang="en-US" altLang="ko-KR" dirty="0"/>
              <a:t>print((2 + 3) * 4)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1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number = 2 + 3 * 4</a:t>
            </a:r>
          </a:p>
          <a:p>
            <a:r>
              <a:rPr lang="en-US" altLang="ko-KR" dirty="0"/>
              <a:t>print(number)</a:t>
            </a:r>
          </a:p>
          <a:p>
            <a:r>
              <a:rPr lang="en-US" altLang="ko-KR" dirty="0"/>
              <a:t># number = number + 2</a:t>
            </a:r>
          </a:p>
          <a:p>
            <a:r>
              <a:rPr lang="en-US" altLang="ko-KR" dirty="0"/>
              <a:t># print(number)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00" y="608317"/>
            <a:ext cx="7621064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number += 2 # number = number + 2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print(number)</a:t>
            </a:r>
          </a:p>
          <a:p>
            <a:r>
              <a:rPr lang="en-US" altLang="ko-KR" dirty="0"/>
              <a:t>number -= 2 # number = number - 2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print(number)</a:t>
            </a:r>
          </a:p>
          <a:p>
            <a:r>
              <a:rPr lang="en-US" altLang="ko-KR" dirty="0"/>
              <a:t>number *= 2 # number = number * 2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print(number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0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number /= 2 # number = number / 2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print(number)</a:t>
            </a:r>
          </a:p>
          <a:p>
            <a:r>
              <a:rPr lang="en-US" altLang="ko-KR" dirty="0"/>
              <a:t>number **= 2 # number = number ** 2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print(number)</a:t>
            </a:r>
          </a:p>
          <a:p>
            <a:r>
              <a:rPr lang="en-US" altLang="ko-KR" dirty="0"/>
              <a:t>number //= 2 # number = number // 2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print(number)</a:t>
            </a:r>
          </a:p>
          <a:p>
            <a:r>
              <a:rPr lang="en-US" altLang="ko-KR" dirty="0"/>
              <a:t>number %= 2 # number = number % 2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print(number)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4,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연산과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0F006E-CFBA-42F5-9FF9-61FCF419D29D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1456</Words>
  <Application>Microsoft Office PowerPoint</Application>
  <PresentationFormat>와이드스크린</PresentationFormat>
  <Paragraphs>264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마루 부리 Beta</vt:lpstr>
      <vt:lpstr>맑은 고딕</vt:lpstr>
      <vt:lpstr>Arial</vt:lpstr>
      <vt:lpstr>Segoe UI</vt:lpstr>
      <vt:lpstr>Office 테마</vt:lpstr>
      <vt:lpstr>1_Office 테마</vt:lpstr>
      <vt:lpstr>SW 언어의 이해 (Python 기초) </vt:lpstr>
      <vt:lpstr>SW 언어의 이해 (Python 기초)                  60시간 학습목표</vt:lpstr>
      <vt:lpstr>연산과 연산자</vt:lpstr>
      <vt:lpstr>연산과 연산자</vt:lpstr>
      <vt:lpstr>연산과 연산자</vt:lpstr>
      <vt:lpstr>연산과 연산자</vt:lpstr>
      <vt:lpstr>연산과 연산자</vt:lpstr>
      <vt:lpstr>연산과 연산자</vt:lpstr>
      <vt:lpstr>연산과 연산자</vt:lpstr>
      <vt:lpstr>연산과 연산자</vt:lpstr>
      <vt:lpstr>연산과 연산자</vt:lpstr>
      <vt:lpstr>연산과 연산자</vt:lpstr>
      <vt:lpstr>연산과 연산자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문자열 다루기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2024-07-07T11:38:59Z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