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33"/>
  </p:notesMasterIdLst>
  <p:handoutMasterIdLst>
    <p:handoutMasterId r:id="rId34"/>
  </p:handoutMasterIdLst>
  <p:sldIdLst>
    <p:sldId id="302" r:id="rId2"/>
    <p:sldId id="312" r:id="rId3"/>
    <p:sldId id="304" r:id="rId4"/>
    <p:sldId id="305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258" r:id="rId3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7F5"/>
    <a:srgbClr val="7E60EE"/>
    <a:srgbClr val="2630FA"/>
    <a:srgbClr val="4F0CF8"/>
    <a:srgbClr val="481DE7"/>
    <a:srgbClr val="660033"/>
    <a:srgbClr val="FF3300"/>
    <a:srgbClr val="008000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4660"/>
  </p:normalViewPr>
  <p:slideViewPr>
    <p:cSldViewPr>
      <p:cViewPr varScale="1">
        <p:scale>
          <a:sx n="116" d="100"/>
          <a:sy n="116" d="100"/>
        </p:scale>
        <p:origin x="-648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3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9B8D8D-74C6-43B8-BA15-D443C692D5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590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8E368F-FF03-49A0-BDD0-3B710A71F2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53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1"/>
          <a:stretch/>
        </p:blipFill>
        <p:spPr>
          <a:xfrm>
            <a:off x="3177542" y="0"/>
            <a:ext cx="4928951" cy="5517232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6351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38100">
            <a:solidFill>
              <a:srgbClr val="7E6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7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편집합니다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 smtClean="0">
                <a:solidFill>
                  <a:srgbClr val="1877AC"/>
                </a:solidFill>
              </a:rPr>
              <a:t>`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27766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481DE7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</a:t>
            </a:r>
            <a:r>
              <a:rPr lang="ko-KR" altLang="en-US" dirty="0"/>
              <a:t>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70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6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</a:t>
            </a: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2022 Hanbit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2022-07-25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0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5517232"/>
            <a:ext cx="12192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08 </a:t>
            </a:r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네트워크 계층 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260648"/>
            <a:ext cx="1794862" cy="3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IPv6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주소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1"/>
            <a:r>
              <a:rPr lang="en-US" altLang="ko-KR" b="0" dirty="0"/>
              <a:t>IPv4</a:t>
            </a:r>
            <a:r>
              <a:rPr lang="ko-KR" altLang="en-US" b="0" dirty="0"/>
              <a:t>에서는 </a:t>
            </a:r>
            <a:r>
              <a:rPr lang="en-US" altLang="ko-KR" b="0" dirty="0"/>
              <a:t>8</a:t>
            </a:r>
            <a:r>
              <a:rPr lang="ko-KR" altLang="en-US" b="0" dirty="0"/>
              <a:t>비트 단위의 숫자 </a:t>
            </a:r>
            <a:r>
              <a:rPr lang="en-US" altLang="ko-KR" b="0" dirty="0"/>
              <a:t>4</a:t>
            </a:r>
            <a:r>
              <a:rPr lang="ko-KR" altLang="en-US" b="0" dirty="0"/>
              <a:t>개를 점</a:t>
            </a:r>
            <a:r>
              <a:rPr lang="en-US" altLang="ko-KR" b="0" dirty="0"/>
              <a:t>(.)</a:t>
            </a:r>
            <a:r>
              <a:rPr lang="ko-KR" altLang="en-US" b="0" dirty="0"/>
              <a:t>으로 구분하여 </a:t>
            </a:r>
            <a:r>
              <a:rPr lang="en-US" altLang="ko-KR" b="0" dirty="0"/>
              <a:t>211.223.201.30</a:t>
            </a:r>
            <a:r>
              <a:rPr lang="ko-KR" altLang="en-US" b="0" dirty="0"/>
              <a:t>과 같이 </a:t>
            </a:r>
            <a:r>
              <a:rPr lang="ko-KR" altLang="en-US" b="0" dirty="0" smtClean="0"/>
              <a:t>표현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그러나 </a:t>
            </a:r>
            <a:r>
              <a:rPr lang="en-US" altLang="ko-KR" b="0" dirty="0"/>
              <a:t>IPv6</a:t>
            </a:r>
            <a:r>
              <a:rPr lang="ko-KR" altLang="en-US" b="0" dirty="0"/>
              <a:t>에서 지원하는 </a:t>
            </a:r>
            <a:r>
              <a:rPr lang="en-US" altLang="ko-KR" b="0" dirty="0"/>
              <a:t>128</a:t>
            </a:r>
            <a:r>
              <a:rPr lang="ko-KR" altLang="en-US" b="0" dirty="0"/>
              <a:t>비트의 숫자는 아주 커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8-2]</a:t>
            </a:r>
            <a:r>
              <a:rPr lang="ko-KR" altLang="en-US" b="0" dirty="0"/>
              <a:t>와 같이 </a:t>
            </a:r>
            <a:r>
              <a:rPr lang="en-US" altLang="ko-KR" b="0" dirty="0"/>
              <a:t>16</a:t>
            </a:r>
            <a:r>
              <a:rPr lang="ko-KR" altLang="en-US" b="0" dirty="0"/>
              <a:t>비트의 </a:t>
            </a:r>
            <a:r>
              <a:rPr lang="ko-KR" altLang="en-US" b="0" dirty="0" smtClean="0"/>
              <a:t>숫자 </a:t>
            </a:r>
            <a:r>
              <a:rPr lang="en-US" altLang="ko-KR" b="0" dirty="0" smtClean="0"/>
              <a:t>8</a:t>
            </a:r>
            <a:r>
              <a:rPr lang="ko-KR" altLang="en-US" b="0" dirty="0"/>
              <a:t>개를 콜론</a:t>
            </a:r>
            <a:r>
              <a:rPr lang="en-US" altLang="ko-KR" b="0" dirty="0"/>
              <a:t>(:)</a:t>
            </a:r>
            <a:r>
              <a:rPr lang="ko-KR" altLang="en-US" b="0" dirty="0"/>
              <a:t>으로 </a:t>
            </a:r>
            <a:r>
              <a:rPr lang="ko-KR" altLang="en-US" b="0" dirty="0" smtClean="0"/>
              <a:t>구분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2"/>
            <a:r>
              <a:rPr lang="ko-KR" altLang="en-US" b="0" dirty="0" smtClean="0"/>
              <a:t>예</a:t>
            </a:r>
            <a:r>
              <a:rPr lang="en-US" altLang="ko-KR" b="0" dirty="0" smtClean="0"/>
              <a:t>) </a:t>
            </a:r>
            <a:r>
              <a:rPr lang="en-US" altLang="ko-KR" b="0" dirty="0"/>
              <a:t>D1D1:1111:3F3F:1700:4545:1212:1111:1231</a:t>
            </a:r>
            <a:r>
              <a:rPr lang="ko-KR" altLang="en-US" b="0" dirty="0"/>
              <a:t>처럼 </a:t>
            </a:r>
            <a:r>
              <a:rPr lang="ko-KR" altLang="en-US" b="0" dirty="0" smtClean="0"/>
              <a:t>표현 가능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IPv6 </a:t>
            </a:r>
            <a:r>
              <a:rPr lang="ko-KR" altLang="en-US" b="0" dirty="0"/>
              <a:t>주소 </a:t>
            </a:r>
            <a:r>
              <a:rPr lang="en-US" altLang="ko-KR" b="0" dirty="0"/>
              <a:t>IPv6 Address</a:t>
            </a:r>
            <a:r>
              <a:rPr lang="ko-KR" altLang="en-US" b="0" dirty="0"/>
              <a:t>는 아주 커 일일이 표기하기 불편하므로 축약해 표시하는 방안도 </a:t>
            </a:r>
            <a:r>
              <a:rPr lang="ko-KR" altLang="en-US" b="0" dirty="0" smtClean="0"/>
              <a:t>만들어지고 있음</a:t>
            </a:r>
            <a:endParaRPr lang="en-US" altLang="ko-KR" b="0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71800"/>
            <a:ext cx="6143625" cy="21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6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IPv6 </a:t>
            </a:r>
            <a:r>
              <a:rPr lang="ko-KR" altLang="en-US" dirty="0"/>
              <a:t>주소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5633815" cy="5518344"/>
          </a:xfrm>
        </p:spPr>
        <p:txBody>
          <a:bodyPr/>
          <a:lstStyle/>
          <a:p>
            <a:r>
              <a:rPr lang="ko-KR" altLang="en-US" dirty="0" smtClean="0"/>
              <a:t>주소 공간</a:t>
            </a:r>
            <a:endParaRPr lang="en-US" altLang="ko-KR" dirty="0" smtClean="0"/>
          </a:p>
          <a:p>
            <a:pPr lvl="1"/>
            <a:r>
              <a:rPr lang="en-US" altLang="ko-KR" b="0" dirty="0"/>
              <a:t>IPv6</a:t>
            </a:r>
            <a:r>
              <a:rPr lang="ko-KR" altLang="en-US" b="0" dirty="0"/>
              <a:t>의 주소 공간은 </a:t>
            </a:r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8-1]</a:t>
            </a:r>
            <a:r>
              <a:rPr lang="ko-KR" altLang="en-US" b="0" dirty="0"/>
              <a:t>과 같이 주소대별로 용도가 </a:t>
            </a:r>
            <a:r>
              <a:rPr lang="ko-KR" altLang="en-US" b="0" dirty="0" smtClean="0"/>
              <a:t>다름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상위 </a:t>
            </a:r>
            <a:r>
              <a:rPr lang="en-US" altLang="ko-KR" b="0" dirty="0"/>
              <a:t>8</a:t>
            </a:r>
            <a:r>
              <a:rPr lang="ko-KR" altLang="en-US" b="0" dirty="0"/>
              <a:t>비트가 </a:t>
            </a:r>
            <a:r>
              <a:rPr lang="en-US" altLang="ko-KR" b="0" dirty="0"/>
              <a:t>0000 </a:t>
            </a:r>
            <a:r>
              <a:rPr lang="en-US" altLang="ko-KR" b="0" dirty="0" smtClean="0"/>
              <a:t>0000</a:t>
            </a:r>
            <a:r>
              <a:rPr lang="ko-KR" altLang="en-US" b="0" dirty="0" smtClean="0"/>
              <a:t>으로 </a:t>
            </a:r>
            <a:r>
              <a:rPr lang="ko-KR" altLang="en-US" b="0" dirty="0"/>
              <a:t>시작하는 첫 번째 예약 공간에는 </a:t>
            </a:r>
            <a:r>
              <a:rPr lang="en-US" altLang="ko-KR" b="0" dirty="0"/>
              <a:t>IPv4</a:t>
            </a:r>
            <a:r>
              <a:rPr lang="ko-KR" altLang="en-US" b="0" dirty="0"/>
              <a:t>의 주소 공간도 </a:t>
            </a:r>
            <a:r>
              <a:rPr lang="ko-KR" altLang="en-US" b="0" dirty="0" smtClean="0"/>
              <a:t>포함</a:t>
            </a:r>
            <a:endParaRPr lang="en-US" altLang="ko-KR" b="0" dirty="0" smtClean="0"/>
          </a:p>
          <a:p>
            <a:pPr lvl="1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6553200" y="73739"/>
            <a:ext cx="3657600" cy="6708061"/>
            <a:chOff x="7391400" y="1086734"/>
            <a:chExt cx="3712850" cy="680939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1086734"/>
              <a:ext cx="3657600" cy="141982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4"/>
            <a:stretch/>
          </p:blipFill>
          <p:spPr>
            <a:xfrm>
              <a:off x="7391400" y="2506562"/>
              <a:ext cx="3712850" cy="53895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8047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/>
              <a:t>이동 </a:t>
            </a:r>
            <a:r>
              <a:rPr lang="en-US" altLang="ko-KR" dirty="0"/>
              <a:t>IP </a:t>
            </a:r>
            <a:r>
              <a:rPr lang="ko-KR" altLang="en-US" dirty="0"/>
              <a:t>프로토콜</a:t>
            </a:r>
          </a:p>
        </p:txBody>
      </p:sp>
    </p:spTree>
    <p:extLst>
      <p:ext uri="{BB962C8B-B14F-4D97-AF65-F5344CB8AC3E}">
        <p14:creationId xmlns:p14="http://schemas.microsoft.com/office/powerpoint/2010/main" val="282649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터널링</a:t>
            </a:r>
            <a:r>
              <a:rPr lang="ko-KR" altLang="en-US" dirty="0"/>
              <a:t> </a:t>
            </a:r>
            <a:r>
              <a:rPr lang="ko-KR" altLang="en-US" dirty="0" smtClean="0"/>
              <a:t>원리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상이한 전송 수단</a:t>
            </a:r>
          </a:p>
          <a:p>
            <a:pPr lvl="1"/>
            <a:r>
              <a:rPr lang="ko-KR" altLang="en-US" b="0" dirty="0"/>
              <a:t>이동 </a:t>
            </a:r>
            <a:r>
              <a:rPr lang="en-US" altLang="ko-KR" b="0" dirty="0"/>
              <a:t>IP </a:t>
            </a:r>
            <a:r>
              <a:rPr lang="ko-KR" altLang="en-US" b="0" dirty="0" smtClean="0"/>
              <a:t>프로토콜을 </a:t>
            </a:r>
            <a:r>
              <a:rPr lang="ko-KR" altLang="en-US" b="0" dirty="0"/>
              <a:t>이해하려면 먼저 </a:t>
            </a:r>
            <a:r>
              <a:rPr lang="ko-KR" altLang="en-US" b="0" dirty="0" err="1"/>
              <a:t>터널링</a:t>
            </a:r>
            <a:r>
              <a:rPr lang="ko-KR" altLang="en-US" b="0" dirty="0"/>
              <a:t> </a:t>
            </a:r>
            <a:r>
              <a:rPr lang="ko-KR" altLang="en-US" b="0" dirty="0" smtClean="0"/>
              <a:t>원리를 </a:t>
            </a:r>
            <a:r>
              <a:rPr lang="ko-KR" altLang="en-US" b="0" dirty="0"/>
              <a:t>알아야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marL="628650" lvl="3" indent="0">
              <a:buNone/>
            </a:pPr>
            <a:r>
              <a:rPr lang="ko-KR" altLang="en-US" b="0" dirty="0" err="1" smtClean="0"/>
              <a:t>터널링</a:t>
            </a:r>
            <a:r>
              <a:rPr lang="ko-KR" altLang="en-US" b="0" dirty="0" smtClean="0"/>
              <a:t> 원리를 </a:t>
            </a:r>
            <a:r>
              <a:rPr lang="ko-KR" altLang="en-US" b="0" dirty="0"/>
              <a:t>이해하기 </a:t>
            </a:r>
            <a:r>
              <a:rPr lang="ko-KR" altLang="en-US" b="0" dirty="0" smtClean="0"/>
              <a:t>위한 예</a:t>
            </a:r>
            <a:r>
              <a:rPr lang="en-US" altLang="ko-KR" b="0" dirty="0" smtClean="0"/>
              <a:t>([</a:t>
            </a:r>
            <a:r>
              <a:rPr lang="ko-KR" altLang="en-US" b="0" dirty="0"/>
              <a:t>그림 </a:t>
            </a:r>
            <a:r>
              <a:rPr lang="en-US" altLang="ko-KR" b="0" dirty="0"/>
              <a:t>8-3</a:t>
            </a:r>
            <a:r>
              <a:rPr lang="en-US" altLang="ko-KR" b="0" dirty="0" smtClean="0"/>
              <a:t>])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2514600"/>
            <a:ext cx="5723140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49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터널링</a:t>
            </a:r>
            <a:r>
              <a:rPr lang="ko-KR" altLang="en-US" dirty="0"/>
              <a:t> 원리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터널링 방식</a:t>
            </a:r>
          </a:p>
          <a:p>
            <a:pPr lvl="2"/>
            <a:r>
              <a:rPr lang="en-US" altLang="ko-KR" b="0" dirty="0"/>
              <a:t>IP </a:t>
            </a:r>
            <a:r>
              <a:rPr lang="ko-KR" altLang="en-US" b="0" dirty="0"/>
              <a:t>프로토콜을 교체하는 방식</a:t>
            </a:r>
            <a:r>
              <a:rPr lang="en-US" altLang="ko-KR" b="0" dirty="0"/>
              <a:t>(</a:t>
            </a:r>
            <a:r>
              <a:rPr lang="ko-KR" altLang="en-US" b="0" dirty="0"/>
              <a:t>버스→배→버스</a:t>
            </a:r>
            <a:r>
              <a:rPr lang="en-US" altLang="ko-KR" b="0" dirty="0"/>
              <a:t>)</a:t>
            </a:r>
            <a:r>
              <a:rPr lang="ko-KR" altLang="en-US" b="0" dirty="0"/>
              <a:t>보다 문제를 간단히 해결하는 방법은 </a:t>
            </a:r>
            <a:r>
              <a:rPr lang="ko-KR" altLang="en-US" b="0" dirty="0" err="1" smtClean="0"/>
              <a:t>터널링</a:t>
            </a:r>
            <a:r>
              <a:rPr lang="ko-KR" altLang="en-US" b="0" dirty="0" smtClean="0"/>
              <a:t> </a:t>
            </a:r>
            <a:r>
              <a:rPr lang="ko-KR" altLang="en-US" b="0" dirty="0"/>
              <a:t>기능을 이용하는 </a:t>
            </a:r>
            <a:r>
              <a:rPr lang="ko-KR" altLang="en-US" b="0" dirty="0" smtClean="0"/>
              <a:t>것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2383690"/>
            <a:ext cx="5870951" cy="447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02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 </a:t>
            </a:r>
            <a:r>
              <a:rPr lang="ko-KR" altLang="en-US" dirty="0" err="1" smtClean="0"/>
              <a:t>터널링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8-5]</a:t>
            </a:r>
            <a:r>
              <a:rPr lang="ko-KR" altLang="en-US" b="0" dirty="0"/>
              <a:t>는 무선 호스트가 이동할 때 발생하는 데이터 경로 문제를 해결하기 위한 이동 </a:t>
            </a:r>
            <a:r>
              <a:rPr lang="en-US" altLang="ko-KR" b="0" dirty="0" smtClean="0"/>
              <a:t>IP </a:t>
            </a:r>
            <a:r>
              <a:rPr lang="ko-KR" altLang="en-US" b="0" dirty="0" smtClean="0"/>
              <a:t>프로토콜의 </a:t>
            </a:r>
            <a:r>
              <a:rPr lang="ko-KR" altLang="en-US" b="0" dirty="0"/>
              <a:t>기본 동작 원리를 </a:t>
            </a:r>
            <a:r>
              <a:rPr lang="ko-KR" altLang="en-US" b="0" dirty="0" smtClean="0"/>
              <a:t>설명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먼저 </a:t>
            </a:r>
            <a:r>
              <a:rPr lang="ko-KR" altLang="en-US" b="0" dirty="0"/>
              <a:t>이동 호스트의 위치가 바뀌면 새로운 위치를 </a:t>
            </a:r>
            <a:r>
              <a:rPr lang="ko-KR" altLang="en-US" b="0" dirty="0" smtClean="0"/>
              <a:t>관장하는 </a:t>
            </a:r>
            <a:r>
              <a:rPr lang="ko-KR" altLang="en-US" b="0" dirty="0" err="1"/>
              <a:t>포린</a:t>
            </a:r>
            <a:r>
              <a:rPr lang="ko-KR" altLang="en-US" b="0" dirty="0"/>
              <a:t> </a:t>
            </a:r>
            <a:r>
              <a:rPr lang="ko-KR" altLang="en-US" b="0" dirty="0" smtClean="0"/>
              <a:t>에이전트 </a:t>
            </a:r>
            <a:r>
              <a:rPr lang="en-US" altLang="ko-KR" b="0" dirty="0" err="1" smtClean="0"/>
              <a:t>FAnew</a:t>
            </a:r>
            <a:r>
              <a:rPr lang="ko-KR" altLang="en-US" b="0" dirty="0"/>
              <a:t>로부터 </a:t>
            </a:r>
            <a:r>
              <a:rPr lang="en-US" altLang="ko-KR" b="0" dirty="0" smtClean="0"/>
              <a:t>COA</a:t>
            </a:r>
            <a:r>
              <a:rPr lang="ko-KR" altLang="en-US" b="0" dirty="0" smtClean="0"/>
              <a:t>를 얻음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이 주소는 이동 </a:t>
            </a:r>
            <a:r>
              <a:rPr lang="ko-KR" altLang="en-US" b="0" dirty="0"/>
              <a:t>호스트의 홈 </a:t>
            </a:r>
            <a:r>
              <a:rPr lang="ko-KR" altLang="en-US" b="0" dirty="0" smtClean="0"/>
              <a:t>에이전트</a:t>
            </a:r>
            <a:r>
              <a:rPr lang="en-US" altLang="ko-KR" b="0" dirty="0" smtClean="0"/>
              <a:t> </a:t>
            </a:r>
            <a:r>
              <a:rPr lang="en-US" altLang="ko-KR" b="0" dirty="0"/>
              <a:t>HA</a:t>
            </a:r>
            <a:r>
              <a:rPr lang="ko-KR" altLang="en-US" b="0" dirty="0"/>
              <a:t>에 등록되어 </a:t>
            </a:r>
            <a:r>
              <a:rPr lang="en-US" altLang="ko-KR" b="0" dirty="0"/>
              <a:t>FAnew</a:t>
            </a:r>
            <a:r>
              <a:rPr lang="ko-KR" altLang="en-US" b="0" dirty="0"/>
              <a:t>와 </a:t>
            </a:r>
            <a:r>
              <a:rPr lang="en-US" altLang="ko-KR" b="0" dirty="0"/>
              <a:t>HA </a:t>
            </a:r>
            <a:r>
              <a:rPr lang="ko-KR" altLang="en-US" b="0" dirty="0"/>
              <a:t>사이에 </a:t>
            </a:r>
            <a:r>
              <a:rPr lang="ko-KR" altLang="en-US" b="0" dirty="0" smtClean="0"/>
              <a:t>터널을 형성하는 </a:t>
            </a:r>
            <a:r>
              <a:rPr lang="ko-KR" altLang="en-US" b="0" dirty="0"/>
              <a:t>데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3"/>
            <a:r>
              <a:rPr lang="en-US" altLang="ko-KR" b="0" dirty="0" smtClean="0"/>
              <a:t>HA</a:t>
            </a:r>
            <a:r>
              <a:rPr lang="ko-KR" altLang="en-US" b="0" dirty="0"/>
              <a:t>로 라우팅된 패킷을 이동 호스트에 전달하려면 새로 형성된 </a:t>
            </a:r>
            <a:r>
              <a:rPr lang="ko-KR" altLang="en-US" b="0" dirty="0" smtClean="0"/>
              <a:t>터널을 통해 </a:t>
            </a:r>
            <a:r>
              <a:rPr lang="en-US" altLang="ko-KR" b="0" dirty="0"/>
              <a:t>FAnew</a:t>
            </a:r>
            <a:r>
              <a:rPr lang="ko-KR" altLang="en-US" b="0" dirty="0"/>
              <a:t>로 전달해야 </a:t>
            </a:r>
            <a:r>
              <a:rPr lang="ko-KR" altLang="en-US" dirty="0"/>
              <a:t>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048000"/>
            <a:ext cx="7096125" cy="334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3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 </a:t>
            </a:r>
            <a:r>
              <a:rPr lang="ko-KR" altLang="en-US" dirty="0" err="1"/>
              <a:t>터널링</a:t>
            </a:r>
            <a:r>
              <a:rPr lang="ko-KR" altLang="en-US" dirty="0"/>
              <a:t>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이동 호스트가 상대 호스트에 데이터를 송신하는 </a:t>
            </a:r>
            <a:r>
              <a:rPr lang="ko-KR" altLang="en-US" b="0" dirty="0" smtClean="0"/>
              <a:t>경우</a:t>
            </a:r>
            <a:endParaRPr lang="en-US" altLang="ko-KR" b="0" dirty="0" smtClean="0"/>
          </a:p>
          <a:p>
            <a:pPr lvl="2"/>
            <a:r>
              <a:rPr lang="ko-KR" altLang="en-US" b="0" dirty="0"/>
              <a:t>이동 </a:t>
            </a:r>
            <a:r>
              <a:rPr lang="ko-KR" altLang="en-US" b="0" dirty="0" smtClean="0"/>
              <a:t>호스트는 원래 </a:t>
            </a:r>
            <a:r>
              <a:rPr lang="ko-KR" altLang="en-US" b="0" dirty="0"/>
              <a:t>패킷과 같이 </a:t>
            </a:r>
            <a:r>
              <a:rPr lang="en-US" altLang="ko-KR" b="0" dirty="0"/>
              <a:t>IP </a:t>
            </a:r>
            <a:r>
              <a:rPr lang="ko-KR" altLang="en-US" b="0" dirty="0"/>
              <a:t>프로토콜 헤더의 </a:t>
            </a:r>
            <a:r>
              <a:rPr lang="en-US" altLang="ko-KR" b="0" dirty="0"/>
              <a:t>Source Address </a:t>
            </a:r>
            <a:r>
              <a:rPr lang="ko-KR" altLang="en-US" b="0" dirty="0"/>
              <a:t>필드에 </a:t>
            </a:r>
            <a:r>
              <a:rPr lang="ko-KR" altLang="en-US" b="0" dirty="0" smtClean="0"/>
              <a:t>표기된 주소를 </a:t>
            </a:r>
            <a:r>
              <a:rPr lang="ko-KR" altLang="en-US" b="0" dirty="0"/>
              <a:t>자신의 홈 주소로 설정해 </a:t>
            </a:r>
            <a:r>
              <a:rPr lang="ko-KR" altLang="en-US" b="0" dirty="0" err="1"/>
              <a:t>패킷을</a:t>
            </a:r>
            <a:r>
              <a:rPr lang="ko-KR" altLang="en-US" b="0" dirty="0"/>
              <a:t> </a:t>
            </a:r>
            <a:r>
              <a:rPr lang="ko-KR" altLang="en-US" b="0" dirty="0" smtClean="0"/>
              <a:t>전송</a:t>
            </a:r>
            <a:endParaRPr lang="en-US" altLang="ko-KR" b="0" dirty="0" smtClean="0"/>
          </a:p>
          <a:p>
            <a:pPr lvl="2"/>
            <a:r>
              <a:rPr lang="ko-KR" altLang="en-US" b="0" dirty="0" err="1" smtClean="0"/>
              <a:t>패킷을</a:t>
            </a:r>
            <a:r>
              <a:rPr lang="ko-KR" altLang="en-US" b="0" dirty="0" smtClean="0"/>
              <a:t> </a:t>
            </a:r>
            <a:r>
              <a:rPr lang="ko-KR" altLang="en-US" b="0" dirty="0"/>
              <a:t>수신할 때는 반대로 원래 </a:t>
            </a:r>
            <a:r>
              <a:rPr lang="ko-KR" altLang="en-US" b="0" dirty="0" err="1" smtClean="0"/>
              <a:t>패킷의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Destination </a:t>
            </a:r>
            <a:r>
              <a:rPr lang="en-US" altLang="ko-KR" b="0" dirty="0"/>
              <a:t>Address </a:t>
            </a:r>
            <a:r>
              <a:rPr lang="ko-KR" altLang="en-US" b="0" dirty="0"/>
              <a:t>필드에 자신의 홈 주소가 표기된 패킷이 전송되어 </a:t>
            </a:r>
            <a:r>
              <a:rPr lang="ko-KR" altLang="en-US" dirty="0" smtClean="0"/>
              <a:t>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156850"/>
            <a:ext cx="5911139" cy="362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80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/>
              <a:t>제어용 프로토콜</a:t>
            </a:r>
          </a:p>
        </p:txBody>
      </p:sp>
    </p:spTree>
    <p:extLst>
      <p:ext uri="{BB962C8B-B14F-4D97-AF65-F5344CB8AC3E}">
        <p14:creationId xmlns:p14="http://schemas.microsoft.com/office/powerpoint/2010/main" val="1232670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제어용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425015" cy="5518344"/>
          </a:xfrm>
        </p:spPr>
        <p:txBody>
          <a:bodyPr/>
          <a:lstStyle/>
          <a:p>
            <a:pPr lvl="1"/>
            <a:r>
              <a:rPr lang="ko-KR" altLang="en-US" b="0" dirty="0"/>
              <a:t>제어 프로토콜의 대표적인 예는 데이터 전송 과정에서 오류를 제어하는 </a:t>
            </a:r>
            <a:r>
              <a:rPr lang="en-US" altLang="ko-KR" b="0" dirty="0" smtClean="0"/>
              <a:t>ICMP</a:t>
            </a:r>
            <a:endParaRPr lang="en-US" altLang="ko-KR" dirty="0"/>
          </a:p>
          <a:p>
            <a:pPr lvl="1"/>
            <a:r>
              <a:rPr lang="ko-KR" altLang="en-US" b="0" dirty="0" smtClean="0"/>
              <a:t>인터넷에서 </a:t>
            </a:r>
            <a:r>
              <a:rPr lang="ko-KR" altLang="en-US" b="0" dirty="0"/>
              <a:t>사용자 데이터는 </a:t>
            </a:r>
            <a:r>
              <a:rPr lang="en-US" altLang="ko-KR" b="0" dirty="0"/>
              <a:t>IP </a:t>
            </a:r>
            <a:r>
              <a:rPr lang="ko-KR" altLang="en-US" b="0" dirty="0"/>
              <a:t>프로토콜에 의해 전송되지만</a:t>
            </a:r>
            <a:r>
              <a:rPr lang="en-US" altLang="ko-KR" b="0" dirty="0"/>
              <a:t>, </a:t>
            </a:r>
            <a:r>
              <a:rPr lang="ko-KR" altLang="en-US" b="0" dirty="0"/>
              <a:t>제어 메시지는 </a:t>
            </a:r>
            <a:r>
              <a:rPr lang="en-US" altLang="ko-KR" b="0" dirty="0"/>
              <a:t>ICMP</a:t>
            </a:r>
            <a:r>
              <a:rPr lang="ko-KR" altLang="en-US" b="0" dirty="0"/>
              <a:t>에 의해 </a:t>
            </a:r>
            <a:r>
              <a:rPr lang="ko-KR" altLang="en-US" b="0" dirty="0" smtClean="0"/>
              <a:t>전송</a:t>
            </a:r>
            <a:endParaRPr lang="en-US" altLang="ko-KR" b="0" dirty="0" smtClean="0"/>
          </a:p>
          <a:p>
            <a:pPr lvl="1"/>
            <a:r>
              <a:rPr lang="en-US" altLang="ko-KR" b="0" dirty="0"/>
              <a:t>IP </a:t>
            </a:r>
            <a:r>
              <a:rPr lang="ko-KR" altLang="en-US" b="0" dirty="0"/>
              <a:t>주소와 </a:t>
            </a:r>
            <a:r>
              <a:rPr lang="en-US" altLang="ko-KR" b="0" dirty="0"/>
              <a:t>MAC </a:t>
            </a:r>
            <a:r>
              <a:rPr lang="ko-KR" altLang="en-US" b="0" dirty="0"/>
              <a:t>주소 사이의 변환을 담당하는 </a:t>
            </a:r>
            <a:r>
              <a:rPr lang="en-US" altLang="ko-KR" b="0" dirty="0"/>
              <a:t>ARP/RARP </a:t>
            </a:r>
            <a:r>
              <a:rPr lang="ko-KR" altLang="en-US" b="0" dirty="0"/>
              <a:t>제어 프로토콜이 </a:t>
            </a:r>
            <a:r>
              <a:rPr lang="ko-KR" altLang="en-US" b="0" dirty="0" smtClean="0"/>
              <a:t>있으며</a:t>
            </a:r>
            <a:r>
              <a:rPr lang="en-US" altLang="ko-KR" b="0" dirty="0"/>
              <a:t>, </a:t>
            </a:r>
            <a:r>
              <a:rPr lang="ko-KR" altLang="en-US" b="0" dirty="0"/>
              <a:t>모두 인터넷 동작을 위해 꼭 </a:t>
            </a:r>
            <a:r>
              <a:rPr lang="ko-KR" altLang="en-US" b="0" dirty="0" smtClean="0"/>
              <a:t>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227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ARP </a:t>
            </a:r>
            <a:r>
              <a:rPr lang="ko-KR" altLang="en-US" dirty="0" smtClean="0"/>
              <a:t>프로토콜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MAC 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8-7]</a:t>
            </a:r>
            <a:r>
              <a:rPr lang="ko-KR" altLang="en-US" b="0" dirty="0"/>
              <a:t>은 송신 호스트가 물리 계층을 통해 데이터를 전송하는 과정에서 필요한 </a:t>
            </a:r>
            <a:r>
              <a:rPr lang="ko-KR" altLang="en-US" b="0" dirty="0" smtClean="0"/>
              <a:t>주소를 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93562"/>
            <a:ext cx="6800850" cy="413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3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0"/>
          </p:nvPr>
        </p:nvSpPr>
        <p:spPr>
          <a:xfrm>
            <a:off x="457200" y="2847422"/>
            <a:ext cx="11430000" cy="3705778"/>
          </a:xfrm>
        </p:spPr>
        <p:txBody>
          <a:bodyPr/>
          <a:lstStyle/>
          <a:p>
            <a:r>
              <a:rPr lang="en-US" altLang="ko-KR" dirty="0"/>
              <a:t>IPv6</a:t>
            </a:r>
            <a:r>
              <a:rPr lang="ko-KR" altLang="en-US" dirty="0"/>
              <a:t>의 필요성과 헤더 구조를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이동 </a:t>
            </a:r>
            <a:r>
              <a:rPr lang="en-US" altLang="ko-KR" dirty="0"/>
              <a:t>IP </a:t>
            </a:r>
            <a:r>
              <a:rPr lang="ko-KR" altLang="en-US" dirty="0"/>
              <a:t>프로토콜의 터널링 원리를 이해한다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ARP/RARP</a:t>
            </a:r>
            <a:r>
              <a:rPr lang="ko-KR" altLang="en-US" dirty="0"/>
              <a:t>의 필요성을 이해한다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ICMP</a:t>
            </a:r>
            <a:r>
              <a:rPr lang="ko-KR" altLang="en-US" dirty="0"/>
              <a:t>의 헤더와 제어 메시지를 이해한다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IGMP</a:t>
            </a:r>
            <a:r>
              <a:rPr lang="ko-KR" altLang="en-US" dirty="0"/>
              <a:t>의 헤더와 멀티캐스트 그룹 관리 방식을 </a:t>
            </a:r>
            <a:r>
              <a:rPr lang="ko-KR" altLang="en-US" dirty="0" smtClean="0"/>
              <a:t>이해한다</a:t>
            </a:r>
            <a:r>
              <a:rPr lang="en-US" altLang="ko-KR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526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ARP </a:t>
            </a:r>
            <a:r>
              <a:rPr lang="ko-KR" altLang="en-US" dirty="0"/>
              <a:t>프로토콜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RARP </a:t>
            </a:r>
            <a:r>
              <a:rPr lang="ko-KR" altLang="en-US" dirty="0"/>
              <a:t>프로토콜의 </a:t>
            </a:r>
            <a:r>
              <a:rPr lang="ko-KR" altLang="en-US" dirty="0" smtClean="0"/>
              <a:t>필요성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RARP</a:t>
            </a:r>
            <a:r>
              <a:rPr lang="ko-KR" altLang="en-US" b="0" dirty="0" smtClean="0"/>
              <a:t>는 </a:t>
            </a:r>
            <a:r>
              <a:rPr lang="en-US" altLang="ko-KR" b="0" dirty="0" smtClean="0"/>
              <a:t>MAC </a:t>
            </a:r>
            <a:r>
              <a:rPr lang="ko-KR" altLang="en-US" b="0" dirty="0"/>
              <a:t>주소를 이용해 </a:t>
            </a:r>
            <a:r>
              <a:rPr lang="en-US" altLang="ko-KR" b="0" dirty="0"/>
              <a:t>IP </a:t>
            </a:r>
            <a:r>
              <a:rPr lang="ko-KR" altLang="en-US" b="0" dirty="0"/>
              <a:t>주소를 </a:t>
            </a:r>
            <a:r>
              <a:rPr lang="ko-KR" altLang="en-US" b="0" dirty="0" smtClean="0"/>
              <a:t>제공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RARP </a:t>
            </a:r>
            <a:r>
              <a:rPr lang="ko-KR" altLang="en-US" b="0" dirty="0"/>
              <a:t>프로토콜은 송신 호스트와 관련해서 </a:t>
            </a:r>
            <a:r>
              <a:rPr lang="en-US" altLang="ko-KR" b="0" dirty="0"/>
              <a:t>IP </a:t>
            </a:r>
            <a:r>
              <a:rPr lang="ko-KR" altLang="en-US" b="0" dirty="0"/>
              <a:t>주소를 얻는 </a:t>
            </a:r>
            <a:r>
              <a:rPr lang="ko-KR" altLang="en-US" b="0" dirty="0" smtClean="0"/>
              <a:t>기능</a:t>
            </a:r>
            <a:endParaRPr lang="en-US" altLang="ko-KR" b="0" dirty="0" smtClean="0"/>
          </a:p>
          <a:p>
            <a:pPr marL="628650" lvl="3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8-8]</a:t>
            </a:r>
            <a:r>
              <a:rPr lang="ko-KR" altLang="en-US" dirty="0"/>
              <a:t>은 </a:t>
            </a:r>
            <a:r>
              <a:rPr lang="en-US" altLang="ko-KR" dirty="0"/>
              <a:t>RARP</a:t>
            </a:r>
            <a:r>
              <a:rPr lang="ko-KR" altLang="en-US" dirty="0"/>
              <a:t>의 필요성을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71800"/>
            <a:ext cx="6400800" cy="385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75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ICMP </a:t>
            </a:r>
            <a:r>
              <a:rPr lang="ko-KR" altLang="en-US" dirty="0" smtClean="0"/>
              <a:t>프로토콜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501215" cy="5518344"/>
          </a:xfrm>
        </p:spPr>
        <p:txBody>
          <a:bodyPr/>
          <a:lstStyle/>
          <a:p>
            <a:r>
              <a:rPr lang="en-US" altLang="ko-KR" dirty="0" smtClean="0"/>
              <a:t>ICMP </a:t>
            </a:r>
            <a:r>
              <a:rPr lang="ko-KR" altLang="en-US" dirty="0" smtClean="0"/>
              <a:t>메시지</a:t>
            </a:r>
            <a:endParaRPr lang="en-US" altLang="ko-KR" dirty="0" smtClean="0"/>
          </a:p>
          <a:p>
            <a:pPr lvl="1"/>
            <a:r>
              <a:rPr lang="en-US" altLang="ko-KR" b="0" dirty="0"/>
              <a:t>ICMP</a:t>
            </a:r>
            <a:r>
              <a:rPr lang="ko-KR" altLang="en-US" b="0" dirty="0"/>
              <a:t>에 의해 발생하는 메시지의 종류는 </a:t>
            </a:r>
            <a:r>
              <a:rPr lang="ko-KR" altLang="en-US" b="0" dirty="0" smtClean="0"/>
              <a:t>크게 </a:t>
            </a:r>
            <a:r>
              <a:rPr lang="ko-KR" altLang="en-US" b="0" dirty="0"/>
              <a:t>오류 보고 메시지와 질의 메시지로 </a:t>
            </a:r>
            <a:r>
              <a:rPr lang="ko-KR" altLang="en-US" b="0" dirty="0" smtClean="0"/>
              <a:t>나뉨</a:t>
            </a:r>
            <a:endParaRPr lang="en-US" altLang="ko-KR" b="0" dirty="0" smtClean="0"/>
          </a:p>
          <a:p>
            <a:pPr lvl="1"/>
            <a:r>
              <a:rPr lang="ko-KR" altLang="en-US" b="0" dirty="0"/>
              <a:t>오류 보고 메시지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IP </a:t>
            </a:r>
            <a:r>
              <a:rPr lang="ko-KR" altLang="en-US" b="0" dirty="0"/>
              <a:t>패킷을 전송하는 과정에서 발생하는 문제를 </a:t>
            </a:r>
            <a:r>
              <a:rPr lang="ko-KR" altLang="en-US" b="0" dirty="0" smtClean="0"/>
              <a:t>보고하는 </a:t>
            </a:r>
            <a:r>
              <a:rPr lang="ko-KR" altLang="en-US" b="0" dirty="0"/>
              <a:t>것이 </a:t>
            </a:r>
            <a:r>
              <a:rPr lang="ko-KR" altLang="en-US" b="0" dirty="0" smtClean="0"/>
              <a:t>목적이며 </a:t>
            </a:r>
            <a:r>
              <a:rPr lang="en-US" altLang="ko-KR" b="0" dirty="0" smtClean="0"/>
              <a:t>IP </a:t>
            </a:r>
            <a:r>
              <a:rPr lang="ko-KR" altLang="en-US" b="0" dirty="0"/>
              <a:t>패킷을 전송한 송신 호스트에 </a:t>
            </a:r>
            <a:r>
              <a:rPr lang="ko-KR" altLang="en-US" b="0" dirty="0" smtClean="0"/>
              <a:t>전달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ICMP</a:t>
            </a:r>
            <a:r>
              <a:rPr lang="ko-KR" altLang="en-US" b="0" dirty="0"/>
              <a:t>는 단순히 오류 </a:t>
            </a:r>
            <a:r>
              <a:rPr lang="ko-KR" altLang="en-US" b="0" dirty="0" smtClean="0"/>
              <a:t>발생 사실을 </a:t>
            </a:r>
            <a:r>
              <a:rPr lang="ko-KR" altLang="en-US" b="0" dirty="0"/>
              <a:t>통보하는 것이므로 오류를 해결하는 것은 상위 계층의 </a:t>
            </a:r>
            <a:r>
              <a:rPr lang="ko-KR" altLang="en-US" b="0" dirty="0" smtClean="0"/>
              <a:t>몫</a:t>
            </a:r>
            <a:endParaRPr lang="en-US" altLang="ko-KR" b="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733800"/>
            <a:ext cx="6707057" cy="312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65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ICMP </a:t>
            </a:r>
            <a:r>
              <a:rPr lang="ko-KR" altLang="en-US" dirty="0"/>
              <a:t>프로토콜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질의 </a:t>
            </a:r>
            <a:r>
              <a:rPr lang="ko-KR" altLang="en-US" b="0" dirty="0" smtClean="0"/>
              <a:t>메시지</a:t>
            </a:r>
            <a:endParaRPr lang="en-US" altLang="ko-KR" b="0" dirty="0" smtClean="0"/>
          </a:p>
          <a:p>
            <a:pPr lvl="2"/>
            <a:r>
              <a:rPr lang="ko-KR" altLang="en-US" b="0" dirty="0" err="1" smtClean="0"/>
              <a:t>라우터</a:t>
            </a:r>
            <a:r>
              <a:rPr lang="ko-KR" altLang="en-US" b="0" dirty="0" smtClean="0"/>
              <a:t> </a:t>
            </a:r>
            <a:r>
              <a:rPr lang="ko-KR" altLang="en-US" b="0" dirty="0"/>
              <a:t>혹은 다른 호스트들의 정보를 획득할 목적으로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37" y="2133600"/>
            <a:ext cx="7548564" cy="237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7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ICMP </a:t>
            </a:r>
            <a:r>
              <a:rPr lang="ko-KR" altLang="en-US" dirty="0"/>
              <a:t>프로토콜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ICMP </a:t>
            </a:r>
            <a:r>
              <a:rPr lang="ko-KR" altLang="en-US" dirty="0"/>
              <a:t>헤더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ICMP </a:t>
            </a:r>
            <a:r>
              <a:rPr lang="ko-KR" altLang="en-US" b="0" dirty="0"/>
              <a:t>오류 보고 메시지의 </a:t>
            </a:r>
            <a:r>
              <a:rPr lang="ko-KR" altLang="en-US" b="0" dirty="0" smtClean="0"/>
              <a:t>구조</a:t>
            </a:r>
            <a:endParaRPr lang="en-US" altLang="ko-KR" b="0" dirty="0" smtClean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66938"/>
            <a:ext cx="6674122" cy="286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13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ICMP </a:t>
            </a:r>
            <a:r>
              <a:rPr lang="ko-KR" altLang="en-US" dirty="0"/>
              <a:t>프로토콜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dirty="0"/>
              <a:t>ICMP </a:t>
            </a:r>
            <a:r>
              <a:rPr lang="ko-KR" altLang="en-US" dirty="0"/>
              <a:t>메시지 내부에 오류가 발생한 </a:t>
            </a:r>
            <a:r>
              <a:rPr lang="en-US" altLang="ko-KR" dirty="0"/>
              <a:t>IP </a:t>
            </a:r>
            <a:r>
              <a:rPr lang="ko-KR" altLang="en-US" dirty="0" err="1"/>
              <a:t>패킷의</a:t>
            </a:r>
            <a:r>
              <a:rPr lang="ko-KR" altLang="en-US" dirty="0"/>
              <a:t> 일부가 포함된 상황을 구체적으로 </a:t>
            </a:r>
            <a:r>
              <a:rPr lang="ko-KR" altLang="en-US" dirty="0" smtClean="0"/>
              <a:t>설명</a:t>
            </a:r>
            <a:endParaRPr lang="en-US" altLang="ko-KR" b="0" dirty="0"/>
          </a:p>
          <a:p>
            <a:pPr marL="628650" lvl="3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7" y="1676400"/>
            <a:ext cx="932259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68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ICMP </a:t>
            </a:r>
            <a:r>
              <a:rPr lang="ko-KR" altLang="en-US" dirty="0"/>
              <a:t>프로토콜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질의 메시지의 구조</a:t>
            </a:r>
            <a:endParaRPr lang="en-US" altLang="ko-KR" b="0" dirty="0"/>
          </a:p>
          <a:p>
            <a:endParaRPr lang="en-US" altLang="ko-KR" b="0" dirty="0" smtClean="0"/>
          </a:p>
          <a:p>
            <a:pPr marL="628650" lvl="3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6400"/>
            <a:ext cx="721684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ICMP </a:t>
            </a:r>
            <a:r>
              <a:rPr lang="ko-KR" altLang="en-US" dirty="0"/>
              <a:t>프로토콜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ICMP </a:t>
            </a:r>
            <a:r>
              <a:rPr lang="ko-KR" altLang="en-US" dirty="0"/>
              <a:t>메시지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pPr lvl="1"/>
            <a:r>
              <a:rPr lang="en-US" altLang="ko-KR" b="0" dirty="0"/>
              <a:t>ICMP </a:t>
            </a:r>
            <a:r>
              <a:rPr lang="ko-KR" altLang="en-US" b="0" dirty="0" smtClean="0"/>
              <a:t>메시지는 </a:t>
            </a:r>
            <a:r>
              <a:rPr lang="ko-KR" altLang="en-US" b="0" dirty="0"/>
              <a:t>데이터 링크 계층에 바로 전달되지 않고</a:t>
            </a:r>
            <a:r>
              <a:rPr lang="en-US" altLang="ko-KR" b="0" dirty="0"/>
              <a:t>, IP </a:t>
            </a:r>
            <a:r>
              <a:rPr lang="ko-KR" altLang="en-US" b="0" dirty="0"/>
              <a:t>패킷에 캡슐화된 후에 </a:t>
            </a:r>
            <a:r>
              <a:rPr lang="ko-KR" altLang="en-US" b="0" dirty="0" smtClean="0"/>
              <a:t>전달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ICMP </a:t>
            </a:r>
            <a:r>
              <a:rPr lang="ko-KR" altLang="en-US" b="0" dirty="0"/>
              <a:t>메시지는 </a:t>
            </a:r>
            <a:r>
              <a:rPr lang="en-US" altLang="ko-KR" b="0" dirty="0"/>
              <a:t>IP </a:t>
            </a:r>
            <a:r>
              <a:rPr lang="ko-KR" altLang="en-US" b="0" dirty="0"/>
              <a:t>프로토콜의 데이터로 처리되므로 </a:t>
            </a:r>
            <a:r>
              <a:rPr lang="en-US" altLang="ko-KR" b="0" dirty="0"/>
              <a:t>IP </a:t>
            </a:r>
            <a:r>
              <a:rPr lang="ko-KR" altLang="en-US" b="0" dirty="0"/>
              <a:t>헤더에 캡슐화되어 </a:t>
            </a:r>
            <a:r>
              <a:rPr lang="ko-KR" altLang="en-US" b="0" dirty="0" smtClean="0"/>
              <a:t>계층 </a:t>
            </a:r>
            <a:r>
              <a:rPr lang="en-US" altLang="ko-KR" b="0" dirty="0"/>
              <a:t>2 </a:t>
            </a:r>
            <a:r>
              <a:rPr lang="ko-KR" altLang="en-US" b="0" dirty="0"/>
              <a:t>프로토콜로 </a:t>
            </a:r>
            <a:r>
              <a:rPr lang="ko-KR" altLang="en-US" b="0" dirty="0" smtClean="0"/>
              <a:t>전달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90800"/>
            <a:ext cx="5924550" cy="256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8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IGMP </a:t>
            </a:r>
            <a:r>
              <a:rPr lang="ko-KR" altLang="en-US" dirty="0" smtClean="0"/>
              <a:t>프로토콜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그룹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/>
            <a:r>
              <a:rPr lang="ko-KR" altLang="en-US" b="0" dirty="0"/>
              <a:t>멀티캐스트 라우팅에서는 다수의 호스트를 논리적인 하나의 단위로 관리하기 위한 그룹 </a:t>
            </a:r>
            <a:r>
              <a:rPr lang="ko-KR" altLang="en-US" b="0" dirty="0" smtClean="0"/>
              <a:t>관리 기능이 필요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그룹 </a:t>
            </a:r>
            <a:r>
              <a:rPr lang="ko-KR" altLang="en-US" b="0" dirty="0"/>
              <a:t>관리의 주요 기능에는 그룹의 생성</a:t>
            </a:r>
            <a:r>
              <a:rPr lang="en-US" altLang="ko-KR" b="0" dirty="0"/>
              <a:t>·</a:t>
            </a:r>
            <a:r>
              <a:rPr lang="ko-KR" altLang="en-US" b="0" dirty="0"/>
              <a:t>제거</a:t>
            </a:r>
            <a:r>
              <a:rPr lang="en-US" altLang="ko-KR" b="0" dirty="0"/>
              <a:t>, </a:t>
            </a:r>
            <a:r>
              <a:rPr lang="ko-KR" altLang="en-US" b="0" dirty="0"/>
              <a:t>전송 호스트의 그룹 참가</a:t>
            </a:r>
            <a:r>
              <a:rPr lang="en-US" altLang="ko-KR" b="0" dirty="0" smtClean="0"/>
              <a:t>·</a:t>
            </a:r>
            <a:r>
              <a:rPr lang="ko-KR" altLang="en-US" b="0" dirty="0" smtClean="0"/>
              <a:t>탈퇴 </a:t>
            </a:r>
            <a:r>
              <a:rPr lang="ko-KR" altLang="en-US" b="0" dirty="0"/>
              <a:t>등이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1"/>
            <a:r>
              <a:rPr lang="ko-KR" altLang="en-US" dirty="0"/>
              <a:t>멀티캐스팅은 다음과 같은 측면에서 </a:t>
            </a:r>
            <a:r>
              <a:rPr lang="ko-KR" altLang="en-US" dirty="0" err="1"/>
              <a:t>유니캐스팅보다</a:t>
            </a:r>
            <a:r>
              <a:rPr lang="ko-KR" altLang="en-US" dirty="0"/>
              <a:t> 복잡한 기능을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다중 </a:t>
            </a:r>
            <a:r>
              <a:rPr lang="ko-KR" altLang="en-US" b="0" dirty="0"/>
              <a:t>수신 호스트를 표시하는 멀티캐스트 그룹 주소 표기 방법을 통일해야 </a:t>
            </a:r>
            <a:r>
              <a:rPr lang="ko-KR" altLang="en-US" b="0" dirty="0" smtClean="0"/>
              <a:t>함</a:t>
            </a:r>
            <a:endParaRPr lang="en-US" altLang="ko-KR" b="0" dirty="0"/>
          </a:p>
          <a:p>
            <a:pPr lvl="2"/>
            <a:r>
              <a:rPr lang="ko-KR" altLang="en-US" b="0" dirty="0" err="1" smtClean="0"/>
              <a:t>라우터에서</a:t>
            </a:r>
            <a:r>
              <a:rPr lang="ko-KR" altLang="en-US" b="0" dirty="0" smtClean="0"/>
              <a:t> </a:t>
            </a:r>
            <a:r>
              <a:rPr lang="en-US" altLang="ko-KR" b="0" dirty="0"/>
              <a:t>IP </a:t>
            </a:r>
            <a:r>
              <a:rPr lang="ko-KR" altLang="en-US" b="0" dirty="0"/>
              <a:t>멀티캐스트 주소와 이 그룹에 속하는 멤버 호스트의 네트워크 주소 사이의 </a:t>
            </a:r>
            <a:r>
              <a:rPr lang="ko-KR" altLang="en-US" b="0" dirty="0" smtClean="0"/>
              <a:t>연관성을 </a:t>
            </a:r>
            <a:r>
              <a:rPr lang="ko-KR" altLang="en-US" b="0" dirty="0"/>
              <a:t>처리할 수 </a:t>
            </a:r>
            <a:r>
              <a:rPr lang="ko-KR" altLang="en-US" b="0" dirty="0" smtClean="0"/>
              <a:t>있음</a:t>
            </a:r>
            <a:endParaRPr lang="en-US" altLang="ko-KR" b="0" dirty="0"/>
          </a:p>
          <a:p>
            <a:pPr lvl="2"/>
            <a:r>
              <a:rPr lang="ko-KR" altLang="en-US" b="0" dirty="0" smtClean="0"/>
              <a:t>멀티캐스트 </a:t>
            </a:r>
            <a:r>
              <a:rPr lang="ko-KR" altLang="en-US" b="0" dirty="0"/>
              <a:t>라우팅 알고리즘은 그룹에 속한 모든 멤버에게 도달하는 가장 짧은 경로를 </a:t>
            </a:r>
            <a:r>
              <a:rPr lang="ko-KR" altLang="en-US" b="0" dirty="0" smtClean="0"/>
              <a:t>선택하는 </a:t>
            </a:r>
            <a:r>
              <a:rPr lang="ko-KR" altLang="en-US" b="0" dirty="0"/>
              <a:t>기능을 </a:t>
            </a:r>
            <a:r>
              <a:rPr lang="ko-KR" altLang="en-US" b="0" dirty="0" smtClean="0"/>
              <a:t>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881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IGMP </a:t>
            </a:r>
            <a:r>
              <a:rPr lang="ko-KR" altLang="en-US" dirty="0"/>
              <a:t>프로토콜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IGMP </a:t>
            </a:r>
            <a:r>
              <a:rPr lang="ko-KR" altLang="en-US" dirty="0"/>
              <a:t>헤더 구조</a:t>
            </a:r>
          </a:p>
          <a:p>
            <a:pPr lvl="1"/>
            <a:r>
              <a:rPr lang="en-US" altLang="ko-KR" b="0" dirty="0" smtClean="0"/>
              <a:t>IGMP</a:t>
            </a:r>
            <a:r>
              <a:rPr lang="ko-KR" altLang="en-US" b="0" dirty="0" smtClean="0"/>
              <a:t>는 </a:t>
            </a:r>
            <a:r>
              <a:rPr lang="ko-KR" altLang="en-US" b="0" dirty="0"/>
              <a:t>임의의 호스트가 멀티캐스트 주소로 정의된 </a:t>
            </a:r>
            <a:r>
              <a:rPr lang="ko-KR" altLang="en-US" b="0" dirty="0" smtClean="0"/>
              <a:t>멀티캐스트 </a:t>
            </a:r>
            <a:r>
              <a:rPr lang="ko-KR" altLang="en-US" b="0" dirty="0"/>
              <a:t>그룹에 가입하거나 탈퇴할 때 사용하는 </a:t>
            </a:r>
            <a:r>
              <a:rPr lang="ko-KR" altLang="en-US" b="0" dirty="0" smtClean="0"/>
              <a:t>프로토콜</a:t>
            </a:r>
            <a:endParaRPr lang="en-US" altLang="ko-KR" b="0" dirty="0" smtClean="0"/>
          </a:p>
          <a:p>
            <a:pPr lvl="1"/>
            <a:r>
              <a:rPr lang="ko-KR" altLang="en-US" b="0" dirty="0"/>
              <a:t>멀티캐스트 그룹에 </a:t>
            </a:r>
            <a:r>
              <a:rPr lang="ko-KR" altLang="en-US" b="0" dirty="0" smtClean="0"/>
              <a:t>가입한 </a:t>
            </a:r>
            <a:r>
              <a:rPr lang="ko-KR" altLang="en-US" b="0" dirty="0"/>
              <a:t>호스트와 라우터 사이에 멤버 정보를 교환하는 목적으로도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marL="628650" lvl="3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8-13]</a:t>
            </a:r>
            <a:r>
              <a:rPr lang="ko-KR" altLang="en-US" dirty="0" smtClean="0"/>
              <a:t>은 </a:t>
            </a:r>
            <a:r>
              <a:rPr lang="en-US" altLang="ko-KR" b="0" dirty="0" smtClean="0"/>
              <a:t>IGMP </a:t>
            </a:r>
            <a:r>
              <a:rPr lang="ko-KR" altLang="en-US" b="0" dirty="0"/>
              <a:t>버전 </a:t>
            </a:r>
            <a:r>
              <a:rPr lang="en-US" altLang="ko-KR" b="0" dirty="0"/>
              <a:t>2</a:t>
            </a:r>
            <a:r>
              <a:rPr lang="ko-KR" altLang="en-US" b="0" dirty="0"/>
              <a:t>에서 사용하는 메시지 구조이며</a:t>
            </a:r>
            <a:r>
              <a:rPr lang="en-US" altLang="ko-KR" b="0" dirty="0"/>
              <a:t>, </a:t>
            </a:r>
            <a:r>
              <a:rPr lang="ko-KR" altLang="en-US" b="0" dirty="0"/>
              <a:t>현재 버전 </a:t>
            </a:r>
            <a:r>
              <a:rPr lang="en-US" altLang="ko-KR" b="0" dirty="0"/>
              <a:t>3</a:t>
            </a:r>
            <a:r>
              <a:rPr lang="ko-KR" altLang="en-US" b="0" dirty="0"/>
              <a:t>까지 발표된 </a:t>
            </a:r>
            <a:r>
              <a:rPr lang="ko-KR" altLang="en-US" b="0" dirty="0" smtClean="0"/>
              <a:t>상태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52800"/>
            <a:ext cx="6934200" cy="183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51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IGMP </a:t>
            </a:r>
            <a:r>
              <a:rPr lang="ko-KR" altLang="en-US" dirty="0"/>
              <a:t>프로토콜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IGMP </a:t>
            </a:r>
            <a:r>
              <a:rPr lang="ko-KR" altLang="en-US" dirty="0"/>
              <a:t>동작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/>
            <a:r>
              <a:rPr lang="ko-KR" altLang="en-US" b="0" dirty="0"/>
              <a:t>자신이 </a:t>
            </a:r>
            <a:r>
              <a:rPr lang="en-US" altLang="ko-KR" b="0" dirty="0"/>
              <a:t>IGMP </a:t>
            </a:r>
            <a:r>
              <a:rPr lang="ko-KR" altLang="en-US" b="0" dirty="0"/>
              <a:t>메시지에 표시된 멀티캐스트 주소의 멤버임을 다른 호스트와 </a:t>
            </a:r>
            <a:r>
              <a:rPr lang="ko-KR" altLang="en-US" b="0" dirty="0" err="1"/>
              <a:t>라우터에</a:t>
            </a:r>
            <a:r>
              <a:rPr lang="ko-KR" altLang="en-US" b="0" dirty="0"/>
              <a:t> </a:t>
            </a:r>
            <a:r>
              <a:rPr lang="ko-KR" altLang="en-US" b="0" dirty="0" smtClean="0"/>
              <a:t>알리기 위한 </a:t>
            </a:r>
            <a:r>
              <a:rPr lang="ko-KR" altLang="en-US" b="0" dirty="0"/>
              <a:t>목적으로 </a:t>
            </a:r>
            <a:r>
              <a:rPr lang="en-US" altLang="ko-KR" b="0" dirty="0"/>
              <a:t>IGMP</a:t>
            </a:r>
            <a:r>
              <a:rPr lang="ko-KR" altLang="en-US" b="0" dirty="0"/>
              <a:t>를 </a:t>
            </a:r>
            <a:r>
              <a:rPr lang="ko-KR" altLang="en-US" b="0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/>
              <a:t>IGMP </a:t>
            </a:r>
            <a:r>
              <a:rPr lang="ko-KR" altLang="en-US" dirty="0"/>
              <a:t>동작 과정</a:t>
            </a:r>
            <a:endParaRPr lang="en-US" altLang="ko-KR" b="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28551"/>
            <a:ext cx="5228546" cy="39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5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4E27F5"/>
                </a:solidFill>
              </a:rPr>
              <a:t>01</a:t>
            </a:r>
            <a:r>
              <a:rPr lang="en-US" altLang="ko-KR" dirty="0" smtClean="0"/>
              <a:t> </a:t>
            </a:r>
            <a:r>
              <a:rPr lang="en-US" altLang="ko-KR" dirty="0"/>
              <a:t>IPv6 </a:t>
            </a:r>
            <a:r>
              <a:rPr lang="ko-KR" altLang="en-US" dirty="0" smtClean="0"/>
              <a:t>프로토콜</a:t>
            </a:r>
          </a:p>
          <a:p>
            <a:r>
              <a:rPr lang="en-US" altLang="ko-KR" dirty="0" smtClean="0">
                <a:solidFill>
                  <a:srgbClr val="4E27F5"/>
                </a:solidFill>
              </a:rPr>
              <a:t>02</a:t>
            </a:r>
            <a:r>
              <a:rPr lang="en-US" altLang="ko-KR" dirty="0" smtClean="0"/>
              <a:t> </a:t>
            </a:r>
            <a:r>
              <a:rPr lang="ko-KR" altLang="en-US" dirty="0"/>
              <a:t>이동 </a:t>
            </a:r>
            <a:r>
              <a:rPr lang="en-US" altLang="ko-KR" dirty="0"/>
              <a:t>IP </a:t>
            </a:r>
            <a:r>
              <a:rPr lang="ko-KR" altLang="en-US" dirty="0" smtClean="0"/>
              <a:t>프로토콜</a:t>
            </a:r>
          </a:p>
          <a:p>
            <a:r>
              <a:rPr lang="en-US" altLang="ko-KR" dirty="0" smtClean="0">
                <a:solidFill>
                  <a:srgbClr val="4E27F5"/>
                </a:solidFill>
              </a:rPr>
              <a:t>03</a:t>
            </a:r>
            <a:r>
              <a:rPr lang="en-US" altLang="ko-KR" dirty="0" smtClean="0"/>
              <a:t> </a:t>
            </a:r>
            <a:r>
              <a:rPr lang="ko-KR" altLang="en-US" dirty="0"/>
              <a:t>제어용 </a:t>
            </a:r>
            <a:r>
              <a:rPr lang="ko-KR" altLang="en-US" dirty="0" smtClean="0"/>
              <a:t>프로토콜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464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IGMP </a:t>
            </a:r>
            <a:r>
              <a:rPr lang="ko-KR" altLang="en-US" dirty="0"/>
              <a:t>프로토콜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IGMP </a:t>
            </a:r>
            <a:r>
              <a:rPr lang="ko-KR" altLang="en-US" dirty="0"/>
              <a:t>메시지의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pPr lvl="1"/>
            <a:r>
              <a:rPr lang="en-US" altLang="ko-KR" b="0" dirty="0"/>
              <a:t>IGMP</a:t>
            </a:r>
            <a:r>
              <a:rPr lang="ko-KR" altLang="en-US" b="0" dirty="0"/>
              <a:t>는 </a:t>
            </a:r>
            <a:r>
              <a:rPr lang="en-US" altLang="ko-KR" b="0" dirty="0"/>
              <a:t>IP </a:t>
            </a:r>
            <a:r>
              <a:rPr lang="ko-KR" altLang="en-US" b="0" dirty="0"/>
              <a:t>프로토콜과 동등한 계층의 기능을 </a:t>
            </a:r>
            <a:r>
              <a:rPr lang="ko-KR" altLang="en-US" b="0" dirty="0" smtClean="0"/>
              <a:t>수행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ICMP</a:t>
            </a:r>
            <a:r>
              <a:rPr lang="ko-KR" altLang="en-US" b="0" dirty="0"/>
              <a:t>처럼 바로 데이터 </a:t>
            </a:r>
            <a:r>
              <a:rPr lang="ko-KR" altLang="en-US" b="0" dirty="0" smtClean="0"/>
              <a:t>링크 </a:t>
            </a:r>
            <a:r>
              <a:rPr lang="ko-KR" altLang="en-US" b="0" dirty="0"/>
              <a:t>계층으로 전달되지 않고</a:t>
            </a:r>
            <a:r>
              <a:rPr lang="en-US" altLang="ko-KR" b="0" dirty="0"/>
              <a:t>, IP </a:t>
            </a:r>
            <a:r>
              <a:rPr lang="ko-KR" altLang="en-US" b="0" dirty="0"/>
              <a:t>패킷에 캡슐화되어 </a:t>
            </a:r>
            <a:r>
              <a:rPr lang="ko-KR" altLang="en-US" b="0" dirty="0" smtClean="0"/>
              <a:t>보내짐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IGMP </a:t>
            </a:r>
            <a:r>
              <a:rPr lang="ko-KR" altLang="en-US" b="0" dirty="0" smtClean="0"/>
              <a:t>메시지는 </a:t>
            </a:r>
            <a:r>
              <a:rPr lang="en-US" altLang="ko-KR" b="0" dirty="0"/>
              <a:t>IP </a:t>
            </a:r>
            <a:r>
              <a:rPr lang="ko-KR" altLang="en-US" b="0" dirty="0"/>
              <a:t>프로토콜의 데이터로 처리되기 때문에 </a:t>
            </a:r>
            <a:r>
              <a:rPr lang="en-US" altLang="ko-KR" b="0" dirty="0"/>
              <a:t>IP </a:t>
            </a:r>
            <a:r>
              <a:rPr lang="ko-KR" altLang="en-US" b="0" dirty="0"/>
              <a:t>패킷의 헤더에 실려서 계층 </a:t>
            </a:r>
            <a:r>
              <a:rPr lang="en-US" altLang="ko-KR" b="0" dirty="0"/>
              <a:t>2 </a:t>
            </a:r>
            <a:r>
              <a:rPr lang="ko-KR" altLang="en-US" b="0" dirty="0" smtClean="0"/>
              <a:t>프로토콜로 전달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429000"/>
            <a:ext cx="6021745" cy="26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84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en-US" altLang="ko-KR" dirty="0"/>
              <a:t>IPv6 </a:t>
            </a:r>
            <a:r>
              <a:rPr lang="ko-KR" altLang="en-US" dirty="0"/>
              <a:t>프로토콜</a:t>
            </a:r>
          </a:p>
        </p:txBody>
      </p:sp>
    </p:spTree>
    <p:extLst>
      <p:ext uri="{BB962C8B-B14F-4D97-AF65-F5344CB8AC3E}">
        <p14:creationId xmlns:p14="http://schemas.microsoft.com/office/powerpoint/2010/main" val="41861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IPv6 </a:t>
            </a:r>
            <a:r>
              <a:rPr lang="ko-KR" altLang="en-US" dirty="0" smtClean="0"/>
              <a:t>프로토콜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IPv6</a:t>
            </a:r>
            <a:r>
              <a:rPr lang="ko-KR" altLang="en-US" dirty="0"/>
              <a:t>의 주요 변경 </a:t>
            </a:r>
            <a:r>
              <a:rPr lang="ko-KR" altLang="en-US" dirty="0" smtClean="0"/>
              <a:t>사항</a:t>
            </a:r>
            <a:endParaRPr lang="en-US" altLang="ko-KR" dirty="0" smtClean="0"/>
          </a:p>
          <a:p>
            <a:pPr lvl="1"/>
            <a:r>
              <a:rPr lang="ko-KR" altLang="en-US" b="0" dirty="0"/>
              <a:t>주소 공간 </a:t>
            </a:r>
            <a:r>
              <a:rPr lang="ko-KR" altLang="en-US" b="0" dirty="0" smtClean="0"/>
              <a:t>확장</a:t>
            </a:r>
            <a:endParaRPr lang="en-US" altLang="ko-KR" b="0" dirty="0" smtClean="0"/>
          </a:p>
          <a:p>
            <a:pPr lvl="2"/>
            <a:r>
              <a:rPr lang="ko-KR" altLang="en-US" dirty="0"/>
              <a:t>송신 호스트와 수신 호스트의 주소를 표시하는 공간이 </a:t>
            </a:r>
            <a:r>
              <a:rPr lang="en-US" altLang="ko-KR" dirty="0"/>
              <a:t>32</a:t>
            </a:r>
            <a:r>
              <a:rPr lang="ko-KR" altLang="en-US" dirty="0"/>
              <a:t>비트에서 </a:t>
            </a:r>
            <a:r>
              <a:rPr lang="en-US" altLang="ko-KR" dirty="0"/>
              <a:t>128</a:t>
            </a:r>
            <a:r>
              <a:rPr lang="ko-KR" altLang="en-US" dirty="0"/>
              <a:t>비트로 </a:t>
            </a:r>
            <a:r>
              <a:rPr lang="ko-KR" altLang="en-US" dirty="0" smtClean="0"/>
              <a:t>확장</a:t>
            </a:r>
            <a:endParaRPr lang="en-US" altLang="ko-KR" b="0" dirty="0" smtClean="0"/>
          </a:p>
          <a:p>
            <a:pPr lvl="1"/>
            <a:r>
              <a:rPr lang="ko-KR" altLang="en-US" dirty="0"/>
              <a:t>헤더 구조 </a:t>
            </a:r>
            <a:r>
              <a:rPr lang="ko-KR" altLang="en-US" dirty="0" smtClean="0"/>
              <a:t>단순화</a:t>
            </a:r>
            <a:endParaRPr lang="en-US" altLang="ko-KR" dirty="0" smtClean="0"/>
          </a:p>
          <a:p>
            <a:pPr lvl="2"/>
            <a:r>
              <a:rPr lang="ko-KR" altLang="en-US" b="0" dirty="0"/>
              <a:t>불필요한 필드가 제외되거나 확장 헤더 형식으로 </a:t>
            </a:r>
            <a:r>
              <a:rPr lang="ko-KR" altLang="en-US" b="0" dirty="0" smtClean="0"/>
              <a:t>변경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기존의 </a:t>
            </a:r>
            <a:r>
              <a:rPr lang="en-US" altLang="ko-KR" b="0" dirty="0"/>
              <a:t>IP </a:t>
            </a:r>
            <a:r>
              <a:rPr lang="ko-KR" altLang="en-US" b="0" dirty="0"/>
              <a:t>프로토콜에서 과도하게 수행하는 오류 제어와 같은 오버헤드를 줄여 프로토콜의 </a:t>
            </a:r>
            <a:r>
              <a:rPr lang="ko-KR" altLang="en-US" b="0" dirty="0" smtClean="0"/>
              <a:t>전송 </a:t>
            </a:r>
            <a:r>
              <a:rPr lang="ko-KR" altLang="en-US" b="0" dirty="0"/>
              <a:t>효율을 높이기 위함</a:t>
            </a:r>
            <a:endParaRPr lang="en-US" altLang="ko-KR" dirty="0" smtClean="0"/>
          </a:p>
          <a:p>
            <a:pPr lvl="1"/>
            <a:r>
              <a:rPr lang="ko-KR" altLang="en-US" dirty="0"/>
              <a:t>흐름 제어 기능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2"/>
            <a:r>
              <a:rPr lang="ko-KR" altLang="en-US" b="0" dirty="0"/>
              <a:t>하나의 연속 </a:t>
            </a:r>
            <a:r>
              <a:rPr lang="ko-KR" altLang="en-US" b="0" dirty="0" err="1" smtClean="0"/>
              <a:t>스트림으로</a:t>
            </a:r>
            <a:r>
              <a:rPr lang="ko-KR" altLang="en-US" b="0" dirty="0" smtClean="0"/>
              <a:t> </a:t>
            </a:r>
            <a:r>
              <a:rPr lang="ko-KR" altLang="en-US" b="0" dirty="0"/>
              <a:t>전송해야 하는 연관 </a:t>
            </a:r>
            <a:r>
              <a:rPr lang="ko-KR" altLang="en-US" b="0" dirty="0" err="1" smtClean="0"/>
              <a:t>패킷의</a:t>
            </a:r>
            <a:r>
              <a:rPr lang="ko-KR" altLang="en-US" b="0" dirty="0" smtClean="0"/>
              <a:t> </a:t>
            </a:r>
            <a:r>
              <a:rPr lang="ko-KR" altLang="en-US" b="0" dirty="0"/>
              <a:t>전송 기능을 지원함으로써</a:t>
            </a:r>
            <a:r>
              <a:rPr lang="en-US" altLang="ko-KR" b="0" dirty="0"/>
              <a:t>, </a:t>
            </a:r>
            <a:r>
              <a:rPr lang="ko-KR" altLang="en-US" b="0" dirty="0"/>
              <a:t>실시간 기능이 필요한 멀티미디어 응용 환경을 수용할 </a:t>
            </a:r>
            <a:r>
              <a:rPr lang="ko-KR" altLang="en-US" b="0" dirty="0" smtClean="0"/>
              <a:t>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808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IPv6 </a:t>
            </a:r>
            <a:r>
              <a:rPr lang="ko-KR" altLang="en-US" dirty="0"/>
              <a:t>헤더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 smtClean="0"/>
              <a:t>IPv6</a:t>
            </a:r>
            <a:r>
              <a:rPr lang="ko-KR" altLang="en-US" b="0" dirty="0"/>
              <a:t>의 헤더 구조는 </a:t>
            </a:r>
            <a:r>
              <a:rPr lang="en-US" altLang="ko-KR" b="0" dirty="0"/>
              <a:t>IPv4</a:t>
            </a:r>
            <a:r>
              <a:rPr lang="ko-KR" altLang="en-US" b="0" dirty="0"/>
              <a:t>보다 매우 단순해 </a:t>
            </a:r>
            <a:r>
              <a:rPr lang="en-US" altLang="ko-KR" b="0" dirty="0"/>
              <a:t>9</a:t>
            </a:r>
            <a:r>
              <a:rPr lang="ko-KR" altLang="en-US" b="0" dirty="0"/>
              <a:t>개의 기본 필드를 </a:t>
            </a:r>
            <a:r>
              <a:rPr lang="ko-KR" altLang="en-US" b="0" dirty="0" smtClean="0"/>
              <a:t>지원함</a:t>
            </a:r>
            <a:endParaRPr lang="en-US" altLang="ko-KR" b="0" dirty="0" smtClean="0"/>
          </a:p>
          <a:p>
            <a:pPr lvl="1"/>
            <a:r>
              <a:rPr lang="en-US" altLang="ko-KR" b="0" dirty="0"/>
              <a:t>IPv6</a:t>
            </a:r>
            <a:r>
              <a:rPr lang="ko-KR" altLang="en-US" b="0" dirty="0"/>
              <a:t>의 패킷 헤더는 기본 헤더와 확장 헤더로 </a:t>
            </a:r>
            <a:r>
              <a:rPr lang="ko-KR" altLang="en-US" b="0" dirty="0" smtClean="0"/>
              <a:t>나뉨</a:t>
            </a:r>
            <a:endParaRPr lang="en-US" altLang="ko-KR" b="0" dirty="0" smtClean="0"/>
          </a:p>
          <a:p>
            <a:pPr marL="628650" lvl="3" indent="0">
              <a:buNone/>
            </a:pPr>
            <a:r>
              <a:rPr lang="en-US" altLang="ko-KR" b="0" dirty="0" smtClean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8-1]</a:t>
            </a:r>
            <a:r>
              <a:rPr lang="ko-KR" altLang="en-US" b="0" dirty="0"/>
              <a:t>은 크기가 </a:t>
            </a:r>
            <a:r>
              <a:rPr lang="ko-KR" altLang="en-US" b="0" dirty="0" smtClean="0"/>
              <a:t>고정된 </a:t>
            </a:r>
            <a:r>
              <a:rPr lang="ko-KR" altLang="en-US" b="0" dirty="0"/>
              <a:t>기본 헤더의 구조이며</a:t>
            </a:r>
            <a:r>
              <a:rPr lang="en-US" altLang="ko-KR" b="0" dirty="0"/>
              <a:t>, </a:t>
            </a:r>
            <a:r>
              <a:rPr lang="ko-KR" altLang="en-US" b="0" dirty="0"/>
              <a:t>상단의 숫자는 크기를 나타내는 비트 </a:t>
            </a:r>
            <a:r>
              <a:rPr lang="ko-KR" altLang="en-US" b="0" dirty="0" smtClean="0"/>
              <a:t>번호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14599"/>
            <a:ext cx="5075038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6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IPv6 </a:t>
            </a:r>
            <a:r>
              <a:rPr lang="ko-KR" altLang="en-US" dirty="0"/>
              <a:t>헤더 구조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확장 헤더의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Hop-by-Hop </a:t>
            </a:r>
            <a:r>
              <a:rPr lang="en-US" altLang="ko-KR" dirty="0"/>
              <a:t>Options </a:t>
            </a:r>
            <a:r>
              <a:rPr lang="en-US" altLang="ko-KR" dirty="0" smtClean="0"/>
              <a:t>Header</a:t>
            </a:r>
          </a:p>
          <a:p>
            <a:pPr lvl="1"/>
            <a:r>
              <a:rPr lang="en-US" altLang="ko-KR" dirty="0" smtClean="0"/>
              <a:t>Routing Header</a:t>
            </a:r>
          </a:p>
          <a:p>
            <a:pPr lvl="1"/>
            <a:r>
              <a:rPr lang="en-US" altLang="ko-KR" dirty="0" smtClean="0"/>
              <a:t>Fragment Header</a:t>
            </a:r>
          </a:p>
          <a:p>
            <a:pPr lvl="1"/>
            <a:r>
              <a:rPr lang="en-US" altLang="ko-KR" dirty="0" smtClean="0"/>
              <a:t>Destination </a:t>
            </a:r>
            <a:r>
              <a:rPr lang="en-US" altLang="ko-KR" dirty="0"/>
              <a:t>Options </a:t>
            </a:r>
            <a:r>
              <a:rPr lang="en-US" altLang="ko-KR" dirty="0" smtClean="0"/>
              <a:t>Header</a:t>
            </a:r>
          </a:p>
          <a:p>
            <a:pPr lvl="1"/>
            <a:r>
              <a:rPr lang="en-US" altLang="ko-KR" dirty="0" smtClean="0"/>
              <a:t>Authentication Header</a:t>
            </a:r>
          </a:p>
          <a:p>
            <a:pPr lvl="1"/>
            <a:r>
              <a:rPr lang="en-US" altLang="ko-KR" dirty="0" smtClean="0"/>
              <a:t>Encapsulating </a:t>
            </a:r>
            <a:r>
              <a:rPr lang="en-US" altLang="ko-KR" dirty="0"/>
              <a:t>Security Payload Header</a:t>
            </a:r>
            <a:endParaRPr lang="ko-KR" altLang="en-US" b="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22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IPv6 </a:t>
            </a:r>
            <a:r>
              <a:rPr lang="ko-KR" altLang="en-US" dirty="0"/>
              <a:t>헤더 구조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DS/ECN </a:t>
            </a:r>
            <a:r>
              <a:rPr lang="ko-KR" altLang="en-US" dirty="0" smtClean="0"/>
              <a:t>필드</a:t>
            </a:r>
            <a:endParaRPr lang="en-US" altLang="ko-KR" dirty="0" smtClean="0"/>
          </a:p>
          <a:p>
            <a:pPr lvl="1"/>
            <a:r>
              <a:rPr lang="ko-KR" altLang="en-US" b="0" dirty="0"/>
              <a:t>차등 서비스가 도입되면서 </a:t>
            </a:r>
            <a:r>
              <a:rPr lang="en-US" altLang="ko-KR" b="0" dirty="0"/>
              <a:t>6</a:t>
            </a:r>
            <a:r>
              <a:rPr lang="ko-KR" altLang="en-US" b="0" dirty="0"/>
              <a:t>비트의 </a:t>
            </a:r>
            <a:r>
              <a:rPr lang="en-US" altLang="ko-KR" b="0" dirty="0"/>
              <a:t>DS </a:t>
            </a:r>
            <a:r>
              <a:rPr lang="ko-KR" altLang="en-US" b="0" dirty="0"/>
              <a:t>필드와 </a:t>
            </a:r>
            <a:r>
              <a:rPr lang="en-US" altLang="ko-KR" b="0" dirty="0"/>
              <a:t>2</a:t>
            </a:r>
            <a:r>
              <a:rPr lang="ko-KR" altLang="en-US" b="0" dirty="0"/>
              <a:t>비트의 </a:t>
            </a:r>
            <a:r>
              <a:rPr lang="en-US" altLang="ko-KR" b="0" dirty="0"/>
              <a:t>ECN </a:t>
            </a:r>
            <a:r>
              <a:rPr lang="ko-KR" altLang="en-US" b="0" dirty="0"/>
              <a:t>필드가 </a:t>
            </a:r>
            <a:r>
              <a:rPr lang="ko-KR" altLang="en-US" b="0" dirty="0" smtClean="0"/>
              <a:t>정의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Flow Label </a:t>
            </a:r>
            <a:r>
              <a:rPr lang="ko-KR" altLang="en-US" dirty="0" smtClean="0"/>
              <a:t>필드</a:t>
            </a:r>
            <a:endParaRPr lang="en-US" altLang="ko-KR" dirty="0" smtClean="0"/>
          </a:p>
          <a:p>
            <a:pPr lvl="1"/>
            <a:r>
              <a:rPr lang="en-US" altLang="ko-KR" b="0" dirty="0"/>
              <a:t>IPv6</a:t>
            </a:r>
            <a:r>
              <a:rPr lang="ko-KR" altLang="en-US" b="0" dirty="0" smtClean="0"/>
              <a:t>에서는 </a:t>
            </a:r>
            <a:r>
              <a:rPr lang="ko-KR" altLang="en-US" b="0" dirty="0"/>
              <a:t>특정 송수신 호스트 사이에 전송되는 데이터를 하나의 </a:t>
            </a:r>
            <a:r>
              <a:rPr lang="ko-KR" altLang="en-US" b="0" dirty="0" smtClean="0"/>
              <a:t>흐름으로 </a:t>
            </a:r>
            <a:r>
              <a:rPr lang="ko-KR" altLang="en-US" b="0" dirty="0"/>
              <a:t>정의해 중간 </a:t>
            </a:r>
            <a:r>
              <a:rPr lang="ko-KR" altLang="en-US" b="0" dirty="0" err="1" smtClean="0"/>
              <a:t>라우터가</a:t>
            </a:r>
            <a:r>
              <a:rPr lang="ko-KR" altLang="en-US" b="0" dirty="0" smtClean="0"/>
              <a:t> 이 </a:t>
            </a:r>
            <a:r>
              <a:rPr lang="ko-KR" altLang="en-US" b="0" dirty="0"/>
              <a:t>패킷을 특별한 기준으로 처리할 수 있도록 </a:t>
            </a:r>
            <a:r>
              <a:rPr lang="ko-KR" altLang="en-US" b="0" dirty="0" smtClean="0"/>
              <a:t>지원</a:t>
            </a:r>
            <a:endParaRPr lang="en-US" altLang="ko-KR" b="0" dirty="0" smtClean="0"/>
          </a:p>
          <a:p>
            <a:pPr lvl="1"/>
            <a:r>
              <a:rPr lang="en-US" altLang="ko-KR" b="0" dirty="0"/>
              <a:t>Flow Label </a:t>
            </a:r>
            <a:r>
              <a:rPr lang="ko-KR" altLang="en-US" b="0" dirty="0" smtClean="0"/>
              <a:t>필드 기본 원칙</a:t>
            </a:r>
            <a:endParaRPr lang="en-US" altLang="ko-KR" b="0" dirty="0" smtClean="0"/>
          </a:p>
          <a:p>
            <a:pPr lvl="2"/>
            <a:r>
              <a:rPr lang="en-US" altLang="ko-KR" b="0" dirty="0"/>
              <a:t>Flow Label </a:t>
            </a:r>
            <a:r>
              <a:rPr lang="ko-KR" altLang="en-US" b="0" dirty="0"/>
              <a:t>필드를 지원하지 않는 호스트나 라우터에서는 </a:t>
            </a:r>
            <a:r>
              <a:rPr lang="en-US" altLang="ko-KR" b="0" dirty="0"/>
              <a:t>IPv6 </a:t>
            </a:r>
            <a:r>
              <a:rPr lang="ko-KR" altLang="en-US" b="0" dirty="0"/>
              <a:t>패킷을 생성할 때 반드시 </a:t>
            </a:r>
            <a:r>
              <a:rPr lang="en-US" altLang="ko-KR" b="0" dirty="0" smtClean="0"/>
              <a:t>0</a:t>
            </a:r>
            <a:r>
              <a:rPr lang="ko-KR" altLang="en-US" b="0" dirty="0" smtClean="0"/>
              <a:t>으로 </a:t>
            </a:r>
            <a:r>
              <a:rPr lang="ko-KR" altLang="en-US" b="0" dirty="0"/>
              <a:t>지정해야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2"/>
            <a:r>
              <a:rPr lang="en-US" altLang="ko-KR" dirty="0"/>
              <a:t>Flow Label </a:t>
            </a:r>
            <a:r>
              <a:rPr lang="ko-KR" altLang="en-US" dirty="0"/>
              <a:t>필드 값을 </a:t>
            </a:r>
            <a:r>
              <a:rPr lang="en-US" altLang="ko-KR" dirty="0"/>
              <a:t>0 </a:t>
            </a:r>
            <a:r>
              <a:rPr lang="ko-KR" altLang="en-US" dirty="0"/>
              <a:t>이외의 동일한 번호로 </a:t>
            </a:r>
            <a:r>
              <a:rPr lang="ko-KR" altLang="en-US" dirty="0" err="1"/>
              <a:t>부여받은</a:t>
            </a:r>
            <a:r>
              <a:rPr lang="ko-KR" altLang="en-US" dirty="0"/>
              <a:t> </a:t>
            </a:r>
            <a:r>
              <a:rPr lang="ko-KR" altLang="en-US" dirty="0" err="1"/>
              <a:t>패킷은</a:t>
            </a:r>
            <a:r>
              <a:rPr lang="ko-KR" altLang="en-US" dirty="0"/>
              <a:t> </a:t>
            </a:r>
            <a:r>
              <a:rPr lang="en-US" altLang="ko-KR" dirty="0"/>
              <a:t>Destination Address</a:t>
            </a:r>
            <a:r>
              <a:rPr lang="en-US" altLang="ko-KR" dirty="0" smtClean="0"/>
              <a:t>, </a:t>
            </a:r>
            <a:r>
              <a:rPr lang="en-US" altLang="ko-KR" b="0" dirty="0"/>
              <a:t>Source Address</a:t>
            </a:r>
            <a:r>
              <a:rPr lang="en-US" altLang="ko-KR" sz="1400" b="0" dirty="0"/>
              <a:t>, </a:t>
            </a:r>
            <a:r>
              <a:rPr lang="en-US" altLang="ko-KR" b="0" dirty="0"/>
              <a:t>Priority</a:t>
            </a:r>
            <a:r>
              <a:rPr lang="en-US" altLang="ko-KR" sz="1400" b="0" dirty="0"/>
              <a:t>, </a:t>
            </a:r>
            <a:r>
              <a:rPr lang="en-US" altLang="ko-KR" b="0" dirty="0"/>
              <a:t>Hop</a:t>
            </a:r>
            <a:r>
              <a:rPr lang="en-US" altLang="ko-KR" sz="1400" b="0" dirty="0"/>
              <a:t>-</a:t>
            </a:r>
            <a:r>
              <a:rPr lang="en-US" altLang="ko-KR" b="0" dirty="0"/>
              <a:t>by</a:t>
            </a:r>
            <a:r>
              <a:rPr lang="en-US" altLang="ko-KR" sz="1400" b="0" dirty="0"/>
              <a:t>-</a:t>
            </a:r>
            <a:r>
              <a:rPr lang="en-US" altLang="ko-KR" b="0" dirty="0"/>
              <a:t>Hop Options Header</a:t>
            </a:r>
            <a:r>
              <a:rPr lang="en-US" altLang="ko-KR" sz="1400" b="0" dirty="0"/>
              <a:t>, </a:t>
            </a:r>
            <a:r>
              <a:rPr lang="en-US" altLang="ko-KR" b="0" dirty="0"/>
              <a:t>Routing Header </a:t>
            </a:r>
            <a:r>
              <a:rPr lang="ko-KR" altLang="en-US" b="0" dirty="0" smtClean="0"/>
              <a:t>등을 모두 </a:t>
            </a:r>
            <a:r>
              <a:rPr lang="ko-KR" altLang="en-US" b="0" dirty="0"/>
              <a:t>동일하게 지정해야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2"/>
            <a:r>
              <a:rPr lang="en-US" altLang="ko-KR" dirty="0"/>
              <a:t>Flow Label </a:t>
            </a:r>
            <a:r>
              <a:rPr lang="ko-KR" altLang="en-US" dirty="0"/>
              <a:t>필드 값은 최대 범위 내에서 </a:t>
            </a:r>
            <a:r>
              <a:rPr lang="ko-KR" altLang="en-US" dirty="0" err="1"/>
              <a:t>랜덤하게</a:t>
            </a:r>
            <a:r>
              <a:rPr lang="ko-KR" altLang="en-US" dirty="0"/>
              <a:t>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26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IPv6 </a:t>
            </a:r>
            <a:r>
              <a:rPr lang="ko-KR" altLang="en-US" dirty="0"/>
              <a:t>헤더 구조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기타 </a:t>
            </a:r>
            <a:r>
              <a:rPr lang="ko-KR" altLang="en-US" dirty="0" smtClean="0"/>
              <a:t>필드</a:t>
            </a:r>
            <a:endParaRPr lang="en-US" altLang="ko-KR" dirty="0" smtClean="0"/>
          </a:p>
          <a:p>
            <a:pPr lvl="1"/>
            <a:r>
              <a:rPr lang="en-US" altLang="ko-KR" b="0" dirty="0"/>
              <a:t>IPv6</a:t>
            </a:r>
            <a:r>
              <a:rPr lang="ko-KR" altLang="en-US" b="0" dirty="0"/>
              <a:t>의 기본 헤더에 정의된 나머지 </a:t>
            </a:r>
            <a:r>
              <a:rPr lang="ko-KR" altLang="en-US" b="0" dirty="0" smtClean="0"/>
              <a:t>필드</a:t>
            </a:r>
            <a:endParaRPr lang="en-US" altLang="ko-KR" b="0" dirty="0" smtClean="0"/>
          </a:p>
          <a:p>
            <a:pPr lvl="2"/>
            <a:r>
              <a:rPr lang="en-US" altLang="ko-KR" b="0" dirty="0"/>
              <a:t>Version Number(</a:t>
            </a:r>
            <a:r>
              <a:rPr lang="ko-KR" altLang="en-US" b="0" dirty="0"/>
              <a:t>버전 번호</a:t>
            </a:r>
            <a:r>
              <a:rPr lang="en-US" altLang="ko-KR" b="0" dirty="0" smtClean="0"/>
              <a:t>)</a:t>
            </a:r>
          </a:p>
          <a:p>
            <a:pPr lvl="2"/>
            <a:r>
              <a:rPr lang="en-US" altLang="ko-KR" b="0" dirty="0" smtClean="0"/>
              <a:t>Payload </a:t>
            </a:r>
            <a:r>
              <a:rPr lang="en-US" altLang="ko-KR" b="0" dirty="0"/>
              <a:t>Length(</a:t>
            </a:r>
            <a:r>
              <a:rPr lang="ko-KR" altLang="en-US" b="0" dirty="0"/>
              <a:t>페이로드 길이</a:t>
            </a:r>
            <a:r>
              <a:rPr lang="en-US" altLang="ko-KR" b="0" dirty="0" smtClean="0"/>
              <a:t>)</a:t>
            </a:r>
            <a:endParaRPr lang="en-US" altLang="ko-KR" b="0" dirty="0"/>
          </a:p>
          <a:p>
            <a:pPr lvl="2"/>
            <a:r>
              <a:rPr lang="en-US" altLang="ko-KR" b="0" dirty="0" smtClean="0"/>
              <a:t>Next </a:t>
            </a:r>
            <a:r>
              <a:rPr lang="en-US" altLang="ko-KR" b="0" dirty="0"/>
              <a:t>Header(</a:t>
            </a:r>
            <a:r>
              <a:rPr lang="ko-KR" altLang="en-US" b="0" dirty="0"/>
              <a:t>다음 헤더</a:t>
            </a:r>
            <a:r>
              <a:rPr lang="en-US" altLang="ko-KR" b="0" dirty="0" smtClean="0"/>
              <a:t>)</a:t>
            </a:r>
            <a:endParaRPr lang="en-US" altLang="ko-KR" sz="2800" b="0" dirty="0"/>
          </a:p>
          <a:p>
            <a:pPr lvl="2"/>
            <a:r>
              <a:rPr lang="en-US" altLang="ko-KR" b="0" dirty="0" smtClean="0"/>
              <a:t>Hop </a:t>
            </a:r>
            <a:r>
              <a:rPr lang="en-US" altLang="ko-KR" b="0" dirty="0"/>
              <a:t>Limit(</a:t>
            </a:r>
            <a:r>
              <a:rPr lang="ko-KR" altLang="en-US" b="0" dirty="0"/>
              <a:t>홉 제한</a:t>
            </a:r>
            <a:r>
              <a:rPr lang="en-US" altLang="ko-KR" b="0" dirty="0" smtClean="0"/>
              <a:t>)</a:t>
            </a:r>
          </a:p>
          <a:p>
            <a:pPr lvl="2"/>
            <a:r>
              <a:rPr lang="en-US" altLang="ko-KR" b="0" dirty="0" smtClean="0"/>
              <a:t>Source </a:t>
            </a:r>
            <a:r>
              <a:rPr lang="en-US" altLang="ko-KR" b="0" dirty="0"/>
              <a:t>Address/Destination Address(</a:t>
            </a:r>
            <a:r>
              <a:rPr lang="ko-KR" altLang="en-US" b="0" dirty="0"/>
              <a:t>송신 호스트 주소</a:t>
            </a:r>
            <a:r>
              <a:rPr lang="en-US" altLang="ko-KR" b="0" dirty="0"/>
              <a:t>/</a:t>
            </a:r>
            <a:r>
              <a:rPr lang="ko-KR" altLang="en-US" b="0" dirty="0"/>
              <a:t>수신 호스트 주소</a:t>
            </a:r>
            <a:r>
              <a:rPr lang="en-US" altLang="ko-KR" b="0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4616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5526</TotalTime>
  <Words>1085</Words>
  <Application>Microsoft Office PowerPoint</Application>
  <PresentationFormat>사용자 지정</PresentationFormat>
  <Paragraphs>136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1_Office 테마</vt:lpstr>
      <vt:lpstr>PowerPoint 프레젠테이션</vt:lpstr>
      <vt:lpstr>PowerPoint 프레젠테이션</vt:lpstr>
      <vt:lpstr>PowerPoint 프레젠테이션</vt:lpstr>
      <vt:lpstr>01 IPv6 프로토콜</vt:lpstr>
      <vt:lpstr>IPv6 프로토콜 (1)</vt:lpstr>
      <vt:lpstr>IPv6 헤더 구조 (1)</vt:lpstr>
      <vt:lpstr>IPv6 헤더 구조 (2)</vt:lpstr>
      <vt:lpstr>IPv6 헤더 구조 (3)</vt:lpstr>
      <vt:lpstr>IPv6 헤더 구조 (4)</vt:lpstr>
      <vt:lpstr>IPv6 주소 (1)</vt:lpstr>
      <vt:lpstr>IPv6 주소 (2)</vt:lpstr>
      <vt:lpstr>02 이동 IP 프로토콜</vt:lpstr>
      <vt:lpstr>터널링 원리 (1)</vt:lpstr>
      <vt:lpstr>터널링 원리 (2)</vt:lpstr>
      <vt:lpstr>IP 터널링 (1)</vt:lpstr>
      <vt:lpstr>IP 터널링 (2)</vt:lpstr>
      <vt:lpstr>03 제어용 프로토콜</vt:lpstr>
      <vt:lpstr>제어용 프로토콜</vt:lpstr>
      <vt:lpstr>ARP 프로토콜 (1)</vt:lpstr>
      <vt:lpstr>ARP 프로토콜 (2)</vt:lpstr>
      <vt:lpstr>ICMP 프로토콜 (1)</vt:lpstr>
      <vt:lpstr>ICMP 프로토콜 (2)</vt:lpstr>
      <vt:lpstr>ICMP 프로토콜 (3)</vt:lpstr>
      <vt:lpstr>ICMP 프로토콜 (4)</vt:lpstr>
      <vt:lpstr>ICMP 프로토콜 (5)</vt:lpstr>
      <vt:lpstr>ICMP 프로토콜 (6)</vt:lpstr>
      <vt:lpstr>IGMP 프로토콜 (1)</vt:lpstr>
      <vt:lpstr>IGMP 프로토콜 (2)</vt:lpstr>
      <vt:lpstr>IGMP 프로토콜 (3)</vt:lpstr>
      <vt:lpstr>IGMP 프로토콜 (4)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박서연</cp:lastModifiedBy>
  <cp:revision>702</cp:revision>
  <cp:lastPrinted>1601-01-01T00:00:00Z</cp:lastPrinted>
  <dcterms:created xsi:type="dcterms:W3CDTF">1601-01-01T00:00:00Z</dcterms:created>
  <dcterms:modified xsi:type="dcterms:W3CDTF">2022-07-24T15:59:58Z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