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6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8" roundtripDataSignature="AMtx7miuqLf4t9Pqx4B4XDk18ADoFG0L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6" orient="horz"/>
        <p:guide pos="937"/>
        <p:guide pos="3999"/>
        <p:guide pos="822" orient="horz"/>
        <p:guide pos="597"/>
        <p:guide pos="1842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16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16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01 컴퓨터 네트워크 시작하기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01-1 컴퓨터 네트워크를 알아야 하는 이유 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63544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이유(7)</a:t>
            </a:r>
            <a:endParaRPr/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2" name="Google Shape;142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1175692" y="942663"/>
            <a:ext cx="6397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AWS 채용 공고와 카카오 채용 공고</a:t>
            </a:r>
            <a:endParaRPr sz="1400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242" y="1285874"/>
            <a:ext cx="63150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229" y="2909887"/>
            <a:ext cx="63150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이유(8)</a:t>
            </a:r>
            <a:endParaRPr/>
          </a:p>
        </p:txBody>
      </p:sp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실제 출제되었던 네트워크 관련 기술 면접 문항의 예시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/>
              <a:t>DNS의 정의와 동작 과정에 관해 설명하세요.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/>
              <a:t>TCP와 UDP의 차이는 무엇인가요?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/>
              <a:t>HTTP와 HTTPS의 차이는 무엇인가요?</a:t>
            </a:r>
            <a:endParaRPr/>
          </a:p>
        </p:txBody>
      </p:sp>
      <p:sp>
        <p:nvSpPr>
          <p:cNvPr id="154" name="Google Shape;154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컴퓨터 네트워크를 알아야 하는 이유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 네트워크와 인터넷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개발자가 컴퓨터 네트워크를 알아야 하는 이유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컴퓨터 네트워크(computer network, 이하 네트워크)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개의 장치가 마치 그물처럼 서로 연결되어 정보를 주고받을 수 있는 통신망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712" y="2683460"/>
            <a:ext cx="53625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366092"/>
                </a:solidFill>
              </a:rPr>
              <a:t>네트워크의 네트워크, 인터넷</a:t>
            </a:r>
            <a:endParaRPr b="1"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인터넷(internet)이란 여러 네트워크를 연결한 ‘네트워크의 네트워크’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스마트폰 등 일상적으로 실행하는 많은 프로그램들은 하나의 장치 안에서 실행되기보다는 </a:t>
            </a:r>
            <a:br>
              <a:rPr lang="ko-KR"/>
            </a:br>
            <a:r>
              <a:rPr lang="ko-KR"/>
              <a:t>네트워크를 통해 다른 장치와 상호 작용하며 실행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3882"/>
          <a:stretch/>
        </p:blipFill>
        <p:spPr>
          <a:xfrm>
            <a:off x="2826588" y="2850628"/>
            <a:ext cx="6538824" cy="349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366092"/>
                </a:solidFill>
              </a:rPr>
              <a:t>개발자가 컴퓨터 네트워크를 알아야 하는 이유</a:t>
            </a:r>
            <a:endParaRPr b="1"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개발자 업무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제작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유지 보수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966" y="2683513"/>
            <a:ext cx="6355486" cy="276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프로그램을 만드는 업무에서 네트워크 지식을 활용하는 경우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프로그래밍 언어나 웹 프레임워크 혹은 라이브러리를 사용할 때 네트워크에 대한 배경지식이 </a:t>
            </a:r>
            <a:br>
              <a:rPr lang="ko-KR"/>
            </a:br>
            <a:r>
              <a:rPr lang="ko-KR"/>
              <a:t>있어야만 활용할 수 있는 기능들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TCP/UDP와 같은 네트워크에 대한 지식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HTTP와 쿠키</a:t>
            </a:r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1189021" y="3199654"/>
            <a:ext cx="6397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스프링(Spring) 프레임워크 문서와 파이썬(Python) 문서</a:t>
            </a:r>
            <a:endParaRPr sz="1400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3507431"/>
            <a:ext cx="5793850" cy="262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9237" y="4066209"/>
            <a:ext cx="6635552" cy="250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이유(5)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프로그램을 유지 보수하는 업무에서 네트워크 지식을 활용하는 경우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인터넷 연결이 안 되는 문제부터, </a:t>
            </a:r>
            <a:br>
              <a:rPr lang="ko-KR"/>
            </a:br>
            <a:r>
              <a:rPr lang="ko-KR"/>
              <a:t>아래의 화면처럼 잘 동작하던 웹 서버가 동작하지 않는 문제까지</a:t>
            </a:r>
            <a:endParaRPr/>
          </a:p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947738" y="2662437"/>
            <a:ext cx="6397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웹 서버 관련 404 에러</a:t>
            </a:r>
            <a:endParaRPr sz="1400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8" y="3005916"/>
            <a:ext cx="9222407" cy="226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01-1 </a:t>
            </a:r>
            <a:r>
              <a:rPr lang="ko-KR"/>
              <a:t>컴퓨터 네트워크를 알아야 하는 이유(6)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프로그램을 유지 보수할 때 자주 사용하는 도구나 명령어의 이해가 필요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많은 기업이 채용 공고에서 네트워크 지식을 요구하거나 각종 기술 면접을 통해 </a:t>
            </a:r>
            <a:br>
              <a:rPr lang="ko-KR"/>
            </a:br>
            <a:r>
              <a:rPr lang="ko-KR"/>
              <a:t>네트워크에 대한 지식을 검증</a:t>
            </a:r>
            <a:endParaRPr/>
          </a:p>
        </p:txBody>
      </p:sp>
      <p:sp>
        <p:nvSpPr>
          <p:cNvPr id="132" name="Google Shape;132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11526" l="0" r="0" t="0"/>
          <a:stretch/>
        </p:blipFill>
        <p:spPr>
          <a:xfrm>
            <a:off x="1271588" y="2094699"/>
            <a:ext cx="5944525" cy="341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510" y="3469942"/>
            <a:ext cx="5288253" cy="310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