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7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3" roundtripDataSignature="AMtx7mgg5oefD8f/9IYfAU3twmX1FUeg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7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9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9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19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1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1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1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1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1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1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04 자료구조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04-1 자료구조의 큰 그림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152878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자료구조의 큰 그림(7)</a:t>
            </a:r>
            <a:endParaRPr/>
          </a:p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빅 오 표기법(big O notation) - 함수의 점근적 상한을 표기하는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입력의 크기 n에 대한 빅 오 표기법은 흔히 실행 시간의 O (상한(n )) 형태로 표현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입력하는 n이 점점 증가해 무한대로 커진다고 하더라도 실행 시간이 대략 이 이상(상한)은 커지지 </a:t>
            </a:r>
            <a:br>
              <a:rPr lang="ko-KR"/>
            </a:br>
            <a:r>
              <a:rPr lang="ko-KR"/>
              <a:t>않을 것이라는 의미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시간 복잡도에서 빅 오 표기법으로 표현된 O(n</a:t>
            </a:r>
            <a:r>
              <a:rPr baseline="30000" lang="ko-KR"/>
              <a:t>2</a:t>
            </a:r>
            <a:r>
              <a:rPr lang="ko-KR"/>
              <a:t>)은 입력값 n이 증가하더라도 실행 시간의 증가율이</a:t>
            </a:r>
            <a:br>
              <a:rPr lang="ko-KR"/>
            </a:br>
            <a:r>
              <a:rPr lang="ko-KR"/>
              <a:t>n</a:t>
            </a:r>
            <a:r>
              <a:rPr baseline="30000" lang="ko-KR"/>
              <a:t>2</a:t>
            </a:r>
            <a:r>
              <a:rPr lang="ko-KR"/>
              <a:t>보다는 작다는 것을 표현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빅 세타 표기법(big θ notation)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입력에 대한 ‘평균적인 실행 시간’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θ (n</a:t>
            </a:r>
            <a:r>
              <a:rPr baseline="30000" lang="ko-KR"/>
              <a:t>2</a:t>
            </a:r>
            <a:r>
              <a:rPr lang="ko-KR"/>
              <a:t>)은 입력값 n이 증가하더라도 실행 시간의 증가율은 n</a:t>
            </a:r>
            <a:r>
              <a:rPr baseline="30000" lang="ko-KR"/>
              <a:t>2</a:t>
            </a:r>
            <a:r>
              <a:rPr lang="ko-KR"/>
              <a:t>과 같다는 것을 의미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빅 오메가 표기법(big Ω notation),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‘입력에 대한 실행 시간의 점근적 하한’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Ω(n</a:t>
            </a:r>
            <a:r>
              <a:rPr baseline="30000" lang="ko-KR"/>
              <a:t>2</a:t>
            </a:r>
            <a:r>
              <a:rPr lang="ko-KR"/>
              <a:t>)은 입력값 n이 증가하더라도 실행 시간의 증가율은 n</a:t>
            </a:r>
            <a:r>
              <a:rPr baseline="30000" lang="ko-KR"/>
              <a:t>2</a:t>
            </a:r>
            <a:r>
              <a:rPr lang="ko-KR"/>
              <a:t>보다 크다는 것을 의미</a:t>
            </a:r>
            <a:endParaRPr/>
          </a:p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자료구조의 큰 그림(8)</a:t>
            </a:r>
            <a:endParaRPr/>
          </a:p>
        </p:txBody>
      </p:sp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7" name="Google Shape;147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 flipH="1" rot="10800000">
            <a:off x="947738" y="1164556"/>
            <a:ext cx="10477499" cy="2555187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11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150" name="Google Shape;150;p11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1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52" name="Google Shape;152;p11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53" name="Google Shape;153;p11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5" name="Google Shape;155;p11"/>
          <p:cNvSpPr txBox="1"/>
          <p:nvPr/>
        </p:nvSpPr>
        <p:spPr>
          <a:xfrm>
            <a:off x="1048265" y="1254785"/>
            <a:ext cx="1037697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말보다 수식이 편하다면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빅 오 표기 법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모든 x ≥ x</a:t>
            </a:r>
            <a:r>
              <a:rPr b="0" baseline="-2500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에 대해 f(x) ≤ cg(x)를 만족하는 양의 상수 c와 x</a:t>
            </a:r>
            <a:r>
              <a:rPr b="0" baseline="-2500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존재할 경우, O(g(x)) = f(x)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빅 세타 표기법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f(x) = O(g(x))와 f(x) = Ω(g(x))가 모두 성립할 경우, θ(g(x)) = f(x)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빅 오메가 표기법</a:t>
            </a:r>
            <a:endParaRPr/>
          </a:p>
          <a:p>
            <a:pPr indent="0" lvl="1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모든 x ≥ x</a:t>
            </a:r>
            <a:r>
              <a:rPr b="0" baseline="-2500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에 대해 f(x) ≥ cg(x)를 만족하는 양의 상수 c와 x</a:t>
            </a:r>
            <a:r>
              <a:rPr b="0" baseline="-2500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존재할 경우, Ω(g(x)) = f(x)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자료구조의 큰 그림(9)</a:t>
            </a:r>
            <a:endParaRPr/>
          </a:p>
        </p:txBody>
      </p:sp>
      <p:sp>
        <p:nvSpPr>
          <p:cNvPr id="162" name="Google Shape;162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‘서로 다른 n개의 데이터에서 특정 데이터를 찾는 프로그램’에 적용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프로그램의 시간 복잡도를 빅 오 표기법으로 표현하면 O(n)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빅 오 표기와 관련해 유의해야 할 점 - 점근적 상한을 표현할 때에는 최고차항의 차수만 고려</a:t>
            </a:r>
            <a:endParaRPr/>
          </a:p>
        </p:txBody>
      </p:sp>
      <p:sp>
        <p:nvSpPr>
          <p:cNvPr id="164" name="Google Shape;164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1964871"/>
            <a:ext cx="79629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자료구조의 큰 그림(10)</a:t>
            </a:r>
            <a:endParaRPr/>
          </a:p>
        </p:txBody>
      </p:sp>
      <p:sp>
        <p:nvSpPr>
          <p:cNvPr id="172" name="Google Shape;172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시간 복잡도의 그래프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입력값 n이 충분히 클 때 가장 성능이 좋지 않은 시간 복잡도는 O(n!)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n이 충분히 클 때 O(n</a:t>
            </a:r>
            <a:r>
              <a:rPr baseline="30000" lang="ko-KR"/>
              <a:t>2</a:t>
            </a:r>
            <a:r>
              <a:rPr lang="ko-KR"/>
              <a:t>)의 복잡도를 갖는 알고리즘과 O(1)의 복잡도를 갖는 알고리즘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더 성능이 좋은 알고리즘은 O(1)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O(1)은 입력값이 10개, 1억 개가 주어지든 상관없이 항상 알고리즘의 실행 시간이 일정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O(n</a:t>
            </a:r>
            <a:r>
              <a:rPr baseline="30000" lang="ko-KR"/>
              <a:t>2</a:t>
            </a:r>
            <a:r>
              <a:rPr lang="ko-KR"/>
              <a:t>)은 n이 증가함에 따라 n의 제곱만큼 실행 시간이 증가한다는 것을 의미</a:t>
            </a:r>
            <a:endParaRPr/>
          </a:p>
        </p:txBody>
      </p:sp>
      <p:sp>
        <p:nvSpPr>
          <p:cNvPr id="174" name="Google Shape;174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3878" y="3137535"/>
            <a:ext cx="52673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자료구조의 큰 그림(11)</a:t>
            </a:r>
            <a:endParaRPr/>
          </a:p>
        </p:txBody>
      </p:sp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동일한 목적을 수행하는 알고리즘이라도 성능이 다를 수 있음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표의 정렬 알고리즘들은 모두 정렬을 수행한다는 점은 동일하지만, 성능이 다를 수 있기 때문에 </a:t>
            </a:r>
            <a:br>
              <a:rPr lang="ko-KR"/>
            </a:br>
            <a:r>
              <a:rPr lang="ko-KR"/>
              <a:t>빅 오 표기법으로 표현된 시간 복잡도가 다름</a:t>
            </a:r>
            <a:endParaRPr/>
          </a:p>
        </p:txBody>
      </p:sp>
      <p:sp>
        <p:nvSpPr>
          <p:cNvPr id="184" name="Google Shape;184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5" name="Google Shape;1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291" y="2008456"/>
            <a:ext cx="5267418" cy="284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4"/>
          <p:cNvSpPr/>
          <p:nvPr/>
        </p:nvSpPr>
        <p:spPr>
          <a:xfrm>
            <a:off x="3799643" y="5350108"/>
            <a:ext cx="3790765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정렬 알고리즘 참조 링크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https://github.com/kangtegong/cs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자료구조의 큰 그림(12)</a:t>
            </a:r>
            <a:endParaRPr/>
          </a:p>
        </p:txBody>
      </p:sp>
      <p:sp>
        <p:nvSpPr>
          <p:cNvPr id="193" name="Google Shape;193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공간 복잡도(space complexity)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프로그램이 실행되었을 때 필요한 메모리 자원의 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시간 복잡도 - 입력에 따른 실행 시간의 척도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공간 복잡도 - 입력에 따른 메모리 사용량의 척도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오늘날 알고리즘의 성능 판단에 사용되는 척도는 주로 공간 복잡도보다는 시간 복잡도인 경우가 많음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특별한 언급이 없는 한, 빅 오 표기법으로 표현된 알고리즘의 성능은 모두 시간 복잡도를 표현</a:t>
            </a:r>
            <a:endParaRPr/>
          </a:p>
        </p:txBody>
      </p:sp>
      <p:sp>
        <p:nvSpPr>
          <p:cNvPr id="195" name="Google Shape;195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자료구조의 큰 그림(13)</a:t>
            </a:r>
            <a:endParaRPr/>
          </a:p>
        </p:txBody>
      </p:sp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자료구조 지도 그리기</a:t>
            </a:r>
            <a:endParaRPr>
              <a:solidFill>
                <a:srgbClr val="366092"/>
              </a:solidFill>
            </a:endParaRPr>
          </a:p>
        </p:txBody>
      </p:sp>
      <p:sp>
        <p:nvSpPr>
          <p:cNvPr id="204" name="Google Shape;204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0249" y="1451930"/>
            <a:ext cx="5551502" cy="4220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	자료구조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04-1 	자료구조의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배열과 연결 리스트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스택과 큐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04-4	해시 테이블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04-5	트리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04-6	그래프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05-1	네트워크의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물리 계층과 데이터 링크 계층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네트워크 계층 - IP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05-4	전송 계층 - TCP와 UDP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05-5	응용 계층 - HTTP의 기초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05-6	응용 계층 - HTTP의 응용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05-7	프록시와 안정적인 트래픽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04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자료구조의 큰 그림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자료구조의 큰 그림(1)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자료구조와 알고리즘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자료구조와 알고리즘은 전혀 다른 개념처럼 보이지만, 둘 사이에는 깊은 연관성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자료구조가 사용되었느냐에 따라 사용 가능한 알고리즘이 달라질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자료구조 - 데이터를 효율적으로 저장하고 관리하기 위한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알고리즘 - 어떤 목적을 이루기 위한 효율적인 연산 방법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7988" y="2893690"/>
            <a:ext cx="7836024" cy="3451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자료구조의 큰 그림(2)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시간 복잡도와 공간 복잡도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시간 복잡도(time complexity) - 입력의 크기에 따른 프로그램 실행 시간의 관계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‘서로 다른 N개의 데이터가 있을 때, 앞에서부터 차례대로 하나씩 검사하여 특정 데이터를 찾는 프로그램’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데이터가 하나(N=1)라면 프로그램의 실행 시간이 길지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그러나 데이터가 100개(N=100) 또는 10000개(N=10000)이라면 더 오랜 시간이 소요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시간 복잡도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입력의 크기에 따른 프로그램 실행 시간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입력의 크기에 따른 연산 횟수</a:t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9387" y="2971634"/>
            <a:ext cx="67532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자료구조의 큰 그림(3)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소스 코드로 시간 복잡도를 이해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 ‘1+1’이 ‘한 번의 연산'을 의미한다고 생각하면 다음 코드에는 몇 번의 연산이 필요할까? 5번</a:t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909763"/>
            <a:ext cx="81248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자료구조의 큰 그림(4)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코드를 반복문으로 일반화하여 표현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n번의 연산이 필요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2n번의 연산이 필요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</a:t>
            </a:r>
            <a:r>
              <a:rPr baseline="30000" lang="ko-KR"/>
              <a:t>2</a:t>
            </a:r>
            <a:r>
              <a:rPr lang="ko-KR"/>
              <a:t>번의 연산이 필요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594" y="1521960"/>
            <a:ext cx="80962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6594" y="3015656"/>
            <a:ext cx="80867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6594" y="4460424"/>
            <a:ext cx="80962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자료구조의 큰 그림(5)</a:t>
            </a:r>
            <a:endParaRPr/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(n</a:t>
            </a:r>
            <a:r>
              <a:rPr baseline="30000" lang="ko-KR"/>
              <a:t>2</a:t>
            </a:r>
            <a:r>
              <a:rPr lang="ko-KR"/>
              <a:t> + 3n + 2)번의 연산이 필요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9" name="Google Shape;119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248263"/>
            <a:ext cx="819150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04-1 </a:t>
            </a:r>
            <a:r>
              <a:rPr lang="ko-KR"/>
              <a:t>자료구조의 큰 그림(6)</a:t>
            </a:r>
            <a:endParaRPr/>
          </a:p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예제에서는 n의 값이 결정되면 코드의 연산 횟수 및 실행 시간도 함께 결정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하지만 현실 속 대부분의 프로그램은 예제처럼 입력의 크기가 결정된다고 해서 연산 횟수와 실행 시간이 무조건적으로 결정되지는 않음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앞에서 가정했던 ‘서로 다른 N개의 데이터에서 특정 데이터를 찾는 프로그램’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‘최선의 경우’ - N이 10000이더라도, 운 좋게 단번에 원하는 데이터를 찾아냄,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‘최악의 경우’ - N이 100이더라도, 데이터를 찾는 모든 연산을 끝내야만 원하는 데이터를 찾아냄</a:t>
            </a:r>
            <a:endParaRPr/>
          </a:p>
        </p:txBody>
      </p:sp>
      <p:sp>
        <p:nvSpPr>
          <p:cNvPr id="129" name="Google Shape;129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2212" y="3200446"/>
            <a:ext cx="72675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