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8" roundtripDataSignature="AMtx7mhCq1kq6OqgEBBSQWuZ8j+tDVX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04-4 해시 테이블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19664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테이블(7)</a:t>
            </a:r>
            <a:endParaRPr/>
          </a:p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함수를 이용한 해시 값은 비밀번호를 저장할 때도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서비스에 접속할 때 아이디(혹은 이메일)와 더불어 비밀번호를 입력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웹 서비스의 관리자가 우리의 비밀번호를 알 수 있는 것은 아님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비밀번호를 비롯한 개인정보가 웹 사이트에 저장될 때는 단방향 암호화(해시 함수 적용)를 통해 </a:t>
            </a:r>
            <a:br>
              <a:rPr lang="ko-KR"/>
            </a:br>
            <a:r>
              <a:rPr lang="ko-KR"/>
              <a:t>저장되도록 규제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비밀번호 암호화 용도로 사용되는 대표적인 해시 함수는 bcrypt, PBKDF2, scrypt, argon2 등</a:t>
            </a:r>
            <a:endParaRPr/>
          </a:p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34" y="2996213"/>
            <a:ext cx="9737532" cy="18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테이블(8)</a:t>
            </a:r>
            <a:endParaRPr/>
          </a:p>
        </p:txBody>
      </p:sp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 서비스를 개발하기 위해서는 웹 프레임워크를 사용하며, 대부분의 웹 프레임워크는 로그인 및 회원 정보 저장 기능을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비밀번호를 비롯한 개인정보 저장에 활용할 해시 함수 또한 웹 프레임워크 단계에서 지원하는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자바 기반의 스프링 프레임워크(스프링시큐리티)와 파이썬 기반의 장고 프레임워크의 관련 기능</a:t>
            </a:r>
            <a:endParaRPr/>
          </a:p>
        </p:txBody>
      </p:sp>
      <p:sp>
        <p:nvSpPr>
          <p:cNvPr id="150" name="Google Shape;150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438493"/>
            <a:ext cx="80962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0736" y="3289935"/>
            <a:ext cx="81057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82154" y="113401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테이블(9)</a:t>
            </a:r>
            <a:endParaRPr/>
          </a:p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flipH="1" rot="10800000">
            <a:off x="947738" y="1215200"/>
            <a:ext cx="10477499" cy="416466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13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63" name="Google Shape;163;p1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65" name="Google Shape;165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8" name="Google Shape;168;p13"/>
          <p:cNvSpPr txBox="1"/>
          <p:nvPr/>
        </p:nvSpPr>
        <p:spPr>
          <a:xfrm>
            <a:off x="1078059" y="1328453"/>
            <a:ext cx="977045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모듈러 연산을 이용한 간단한 해시 함수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실무에서 자주 사용하는 대표적인 해시 함수들 외에도 해시 테이블에 사용할 수 있는 간단한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함수 - 모듈러 연산의 형태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모듈러 연산이란 나머지를 구하는 연산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mod B’는 ‘A를 B로 나눈 나머지’를 의미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‘10 mod 3’은 1이고, ‘20 mod 8’은 4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모듈러 연산을 이용하면 아주 간단한 해시 함수를 만들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키를 어떤 수(일반적으로 해시 테이블의 크기)로 나눈 나머지를 해시 값으로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키가 k이고, 해시 테이블의 크기가 m일 때 해시 값 h(k)를 ‘k mod m’으로 삼는 것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키가 200이고 해시 테이블의 크기가 15라면 해시 값을 (200 mod 15) = 5로 삼을 수 있고,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키가 100이고 해시 테이블의 크기가 15라면 해시 값을 (100 mod 15) = 10으로 삼을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다만, 이렇게 간단하게 해시 함수를 구현하게 되면 뒤에서 설명할 해시 충돌의 문제가 발생할 여지가 높아지기 때문에 실제 해시 테이블에 사용되는 해시 함수가 이렇게 간단한 경우는 드뭄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테이블(10)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‘해시 테이블을 사용하는 이유’는 빠른 검색 속도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일반적인 상황에서 해시 테이블을 활용한 검색, 삽입, 삭제 연산의 시간 복잡도는 O(1)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입력과 무관하게 항상 일정한 속도를 보장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테이블의 단점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속도가 빠른 만큼 상대적으로 많은 메모리 공간이 소모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데이터가 매우 많을 경우 공간 복잡도가 시간 복잡도만큼 우수하지 않다는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 충돌 문제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539" y="3541987"/>
            <a:ext cx="5647678" cy="2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테이블(11)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해시 충돌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충돌(hash collision) - 서로 다른 키에 대해 같은 해시 값이 대응되는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이름에 같은 전화번호가 대응된 상황, 혹은 다른 ISBN에 같은 책이 대응된 상황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충돌로 인해 발생할 수 있는 문제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해시 함수 중 하나인 SHA-1 해시 충돌 사례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구글과 CWI 암스테르담 연구소- SHA-1 해시 함수가 사용하는 알고리즘에 해시 충돌이 발생할 수 있음을 입증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다음의 ‘shattered-1.pdf’와 ‘shattered-2.pdf’는 분명 다른 pdf 파일이지만, 두 파일 데이터에 대한 해시 값을 구해 보면 다음과 같이 SHA-1 알고리즘에서만 동일한 해시 값이 도출</a:t>
            </a:r>
            <a:endParaRPr/>
          </a:p>
        </p:txBody>
      </p:sp>
      <p:sp>
        <p:nvSpPr>
          <p:cNvPr id="187" name="Google Shape;18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660" y="3929466"/>
            <a:ext cx="6139146" cy="254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테이블(12)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무결성 검증에 사용된 해시 값에서 해시 충돌이 발생할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‘shattered-1.pdf’와 ‘shattered-2.pdf’의 같은 해시 값을 토대로 두 파일을 같은 데이터라고 판단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과정에서 데이터를 가로채서 바꾸는 보안 상의 위험 발생 가능</a:t>
            </a:r>
            <a:endParaRPr/>
          </a:p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103" y="2064076"/>
            <a:ext cx="7639794" cy="299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테이블(13)</a:t>
            </a:r>
            <a:endParaRPr/>
          </a:p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2개 이상의 키에 같은 데이터가 대응되는 해시 충돌 상황의 해결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체이닝(chaining) - 충돌이 발생한 데이터를 연결 리스트로 추가하는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서로 다른 키가 같은 위치로 해시되어도 단순히 연결 리스트의 노드가 추가될 뿐이기 때문에, </a:t>
            </a:r>
            <a:br>
              <a:rPr lang="ko-KR"/>
            </a:br>
            <a:r>
              <a:rPr lang="ko-KR"/>
              <a:t>다음과 같이 하나의 테이블 인덱스에 여러 데이터가 연결 리스트의 노드로써 존재할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충돌이 발생할 때마다 연결 리스트의 노드가 추가된다면 빠른 속도라는 해시 테이블의 성능 저하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n개의 데이터에 대해 모든 데이터가 충돌 - 결국 연결 리스트와 다를 바 없이 탐색의 성능이 </a:t>
            </a:r>
            <a:br>
              <a:rPr lang="ko-KR"/>
            </a:br>
            <a:r>
              <a:rPr lang="ko-KR"/>
              <a:t>O(n)으로 떨어지게 됨</a:t>
            </a:r>
            <a:endParaRPr/>
          </a:p>
        </p:txBody>
      </p:sp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469" y="3277272"/>
            <a:ext cx="4441061" cy="316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테이블(14)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개방 주소법(open addressing)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충돌이 발생했을 때, 충돌이 발생한 버킷의 인덱스가 아닌 다른 인덱스에 데이터를 저장하는 방법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조사(probe) - 충돌이 발생했을 때 비어 있는 다른 버킷의 인덱스를 찾는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선형 조사법(linear probing)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충돌이 발생했을 때, 충돌이 발생한 인덱스의 다음 인덱스부터 순차적으로 가용한 인덱스를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 함수를 f, 키를 key라고 할 때, 해시 값인 f (key)에서 충돌이 발생했다면 f (key) + 1, f (key) + 2, </a:t>
            </a:r>
            <a:br>
              <a:rPr lang="ko-KR"/>
            </a:br>
            <a:r>
              <a:rPr lang="ko-KR"/>
              <a:t>f (key) + 3, …의 순으로 가용한 인덱스를 찾는 방식</a:t>
            </a:r>
            <a:endParaRPr/>
          </a:p>
        </p:txBody>
      </p:sp>
      <p:sp>
        <p:nvSpPr>
          <p:cNvPr id="217" name="Google Shape;217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453" y="3310008"/>
            <a:ext cx="82581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테이블(15)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데이터의 군집화(clustering)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선형 조사법은 해시 충돌이 발생하는 인덱스 인근에 충돌이 발생한 여러 데이터가 몰려 저장될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군집화 현상은 오랜 순차 탐색이 필요해 성능 악화로 이어질 수 있음</a:t>
            </a:r>
            <a:endParaRPr/>
          </a:p>
        </p:txBody>
      </p:sp>
      <p:sp>
        <p:nvSpPr>
          <p:cNvPr id="227" name="Google Shape;22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700" y="2153158"/>
            <a:ext cx="4038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테이블(16)</a:t>
            </a:r>
            <a:endParaRPr/>
          </a:p>
        </p:txBody>
      </p:sp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flipH="1" rot="10800000">
            <a:off x="1020932" y="1215200"/>
            <a:ext cx="10404306" cy="2542472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1020933" y="779306"/>
            <a:ext cx="10404305" cy="435894"/>
            <a:chOff x="1624614" y="3429000"/>
            <a:chExt cx="10404305" cy="435894"/>
          </a:xfrm>
        </p:grpSpPr>
        <p:sp>
          <p:nvSpPr>
            <p:cNvPr id="239" name="Google Shape;239;p20"/>
            <p:cNvSpPr/>
            <p:nvPr/>
          </p:nvSpPr>
          <p:spPr>
            <a:xfrm>
              <a:off x="1624614" y="3547697"/>
              <a:ext cx="10404305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41" name="Google Shape;241;p20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4" name="Google Shape;244;p20"/>
          <p:cNvSpPr txBox="1"/>
          <p:nvPr/>
        </p:nvSpPr>
        <p:spPr>
          <a:xfrm>
            <a:off x="1185085" y="1442169"/>
            <a:ext cx="10142822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이차 조사법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선형 조사법의 문제를 완화하는 방법으로는 이차 조사법(quadratic probing)이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이차 조사법은 충돌이 발생했을 때, 충돌이 발생한 인덱스에서 제곱수만큼 떨어진 거리에 위치한 인덱스를 찾는 방법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f(key) + 1122, f(key) + 2222, f(key) + 3322, …의 순으로 가용한 버킷 인덱스를 찾음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이차 조사법은 선형 조사법과 비교해 데이터 군집화 문제는 완화할 수 있지만, 제곱수의 규칙성으로 인해 데이터 군집화를 해결하는 근본적인 방법이라고 보기는 어려움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테이블(17)</a:t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 해싱(double hashing)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2개의 해시 함수를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충돌이 발생했을 때 다른 해시 함수(이른바 보조 해시 함수)에 대한 해시 값만큼 떨어진 거리에 위치한 인덱스를 찾는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충돌이 발생하면 f(key) + g(key)에서 인덱스를 찾고, 여기서도 충돌이 발생하면 f(key) + 2g(key), f(key) + 3g(key), …의 순으로 인덱스를 찾음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 함수를 통해 무작위로 인덱스가 생성될 수 있다면 선형 조사법의 군집화 문제를 상당 부분 피할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테이블(18)</a:t>
            </a:r>
            <a:endParaRPr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487014" y="815008"/>
            <a:ext cx="1149783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프로그래밍 언어에서 해시 테이블을 지원</a:t>
            </a:r>
            <a:endParaRPr/>
          </a:p>
        </p:txBody>
      </p:sp>
      <p:sp>
        <p:nvSpPr>
          <p:cNvPr id="262" name="Google Shape;26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508" y="1376363"/>
            <a:ext cx="6764066" cy="29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해시 테이블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테이블(hash table) - 키(key)와 값(value)의 대응으로 이루어진 표(테이블)와 같은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키는 해시 테이블에 대한 입력, 값은 키를 통해 얻고자 하는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예시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전화번호부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이름을 키로, 그에 대응되는 전화번호를 값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책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책마다 부여받은 ISBN이라는 고유한 도서번호를 키, 책 제목을 값으로 대응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847" y="3562184"/>
            <a:ext cx="9544306" cy="17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테이블은 운영체제 내부에서도 자주 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리눅스 커널 내부에 정의된 해시 테이블의 일부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과거에는 해시 테이블을 페이지 캐시, 아이노드 캐시 등으로 활용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161" y="2197223"/>
            <a:ext cx="7095678" cy="367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테이블의 구조와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키를 통해 얻고자 하는 데이터는 버킷(bucket)에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버킷은 여러 개가 존재하며, 여러 버킷들은 배열을 형성합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 함수는 키를 인자로 활용해 인덱스를 반환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인덱스가 곧 버킷 배열의 인덱스에 해당 - 키를 해시 함수에 통과시켜 원하는 버킷에 접근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297" y="2700704"/>
            <a:ext cx="4227505" cy="25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/>
          <p:nvPr/>
        </p:nvSpPr>
        <p:spPr>
          <a:xfrm>
            <a:off x="1608556" y="5383155"/>
            <a:ext cx="9037970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 팩터(load factor) - 해시 테이블에 저장된 데이터 수를 버킷의 수로 나눈 값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 팩터는 해시 테이블이 현재 얼마나 가득 차 있는지에 대한 지표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 팩터가 클수록 해시 테이블의 성능이 떨어짐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테이블(4)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해시 함수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함수(hash function)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임의의 길이를 지닌 데이터를 고정된 길이의 데이터로 변환하는 단방향 함수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단방향 함수이기 때문에 특정 입력 데이터를 고정된 길이의 해시 값으로 변환할 수는 있어도, </a:t>
            </a:r>
            <a:br>
              <a:rPr lang="ko-KR"/>
            </a:br>
            <a:r>
              <a:rPr lang="ko-KR"/>
              <a:t>반대로 해시 값을 토대로 어떤 데이터가 입력되었는지를 도출하기는 어려움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알고리즘(hash algorithm)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 함수의 연산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해시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MD5, SHA-1, SHA-256, SHA-512, SHA3, HMAC 등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같은 데이터라 하더라도 적용된 해시 알고리즘이 다르면 도출되는 해시 값의 길이나 값이 달라짐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⁃"/>
            </a:pPr>
            <a:r>
              <a:rPr lang="ko-KR"/>
              <a:t>해시 값은 문자열이 한 글자만 달라져도 크게 달라질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‘hanbit’이라는 문자열을 SHA-256 알고리즘으로 해시한 결과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50960"/>
            <a:ext cx="80295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87025" y="2262803"/>
            <a:ext cx="112812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알고리즘으로 ‘hanbitmedia’라는 문자열을 해시한 결과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‘hanbitmedia’라는 문자열에 공백 하나를 추가해 ‘hanbit media’에 대한 해시 값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3230361"/>
            <a:ext cx="80391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825" y="4691062"/>
            <a:ext cx="80391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04-4 </a:t>
            </a:r>
            <a:r>
              <a:rPr lang="ko-KR"/>
              <a:t>해시 테이블(6)</a:t>
            </a:r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해시 함수는 무작위 값을 만들거나 단방향 암호를 만들 때, 데이터의 무결성을 검증하기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데이터를 전송하기 전에 송신하는 쪽에서 보낼 데이터에 대한 해시 값을 계산(①)한 뒤, 이를 데이터와 함께 수신자에게 전달했다고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수신하는 쪽에서 받은 데이터에 대한 해시 값을 계산(②)한 뒤, 계산된 해시 값을 전달받은 해시 값과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당시의 해시 값(①)과 수신된 데이터에 대한 해시 값(②)을 비교하여, 두 값이 일치하면 바르게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반면, 전송 과정에서 조금이라도 정보가 왜곡되거나 훼손되었다면 전혀 다른 해시 값이 도출되므로 </a:t>
            </a:r>
            <a:br>
              <a:rPr lang="ko-KR"/>
            </a:br>
            <a:r>
              <a:rPr lang="ko-KR"/>
              <a:t>잘못된 데이터가 전송되었음을 쉽게 파악</a:t>
            </a:r>
            <a:endParaRPr/>
          </a:p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928" y="3429000"/>
            <a:ext cx="6297226" cy="273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