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9" r:id="rId11"/>
    <p:sldId id="270" r:id="rId12"/>
    <p:sldId id="262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5D1FC-4FA7-3149-9091-D982FAB1D2D7}" v="63" dt="2020-12-25T07:57:32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5"/>
    <p:restoredTop sz="58163"/>
  </p:normalViewPr>
  <p:slideViewPr>
    <p:cSldViewPr snapToGrid="0" snapToObjects="1">
      <p:cViewPr varScale="1">
        <p:scale>
          <a:sx n="86" d="100"/>
          <a:sy n="86" d="100"/>
        </p:scale>
        <p:origin x="19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  <pc:docChgLst>
    <pc:chgData name="Park Haesun" userId="822579d69d2dc3b5" providerId="LiveId" clId="{9075D1FC-4FA7-3149-9091-D982FAB1D2D7}"/>
    <pc:docChg chg="undo custSel addSld delSld modSld">
      <pc:chgData name="Park Haesun" userId="822579d69d2dc3b5" providerId="LiveId" clId="{9075D1FC-4FA7-3149-9091-D982FAB1D2D7}" dt="2020-12-25T08:05:55.791" v="514" actId="20577"/>
      <pc:docMkLst>
        <pc:docMk/>
      </pc:docMkLst>
      <pc:sldChg chg="modSp mod">
        <pc:chgData name="Park Haesun" userId="822579d69d2dc3b5" providerId="LiveId" clId="{9075D1FC-4FA7-3149-9091-D982FAB1D2D7}" dt="2020-12-25T07:19:42.242" v="50" actId="20577"/>
        <pc:sldMkLst>
          <pc:docMk/>
          <pc:sldMk cId="776776092" sldId="256"/>
        </pc:sldMkLst>
        <pc:spChg chg="mod">
          <ac:chgData name="Park Haesun" userId="822579d69d2dc3b5" providerId="LiveId" clId="{9075D1FC-4FA7-3149-9091-D982FAB1D2D7}" dt="2020-12-25T07:19:42.242" v="5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9075D1FC-4FA7-3149-9091-D982FAB1D2D7}" dt="2020-12-25T08:05:55.791" v="514" actId="20577"/>
        <pc:sldMkLst>
          <pc:docMk/>
          <pc:sldMk cId="2001183965" sldId="258"/>
        </pc:sldMkLst>
        <pc:spChg chg="add del mod">
          <ac:chgData name="Park Haesun" userId="822579d69d2dc3b5" providerId="LiveId" clId="{9075D1FC-4FA7-3149-9091-D982FAB1D2D7}" dt="2020-12-25T07:20:49.723" v="75"/>
          <ac:spMkLst>
            <pc:docMk/>
            <pc:sldMk cId="2001183965" sldId="258"/>
            <ac:spMk id="3" creationId="{A247BEAC-919E-0A43-B1F7-72D45DAAECF3}"/>
          </ac:spMkLst>
        </pc:spChg>
        <pc:spChg chg="mod">
          <ac:chgData name="Park Haesun" userId="822579d69d2dc3b5" providerId="LiveId" clId="{9075D1FC-4FA7-3149-9091-D982FAB1D2D7}" dt="2020-12-25T07:20:02.772" v="72" actId="20577"/>
          <ac:spMkLst>
            <pc:docMk/>
            <pc:sldMk cId="2001183965" sldId="258"/>
            <ac:spMk id="6" creationId="{2BC1DC6C-7B73-EF4F-BBB2-34E71069643C}"/>
          </ac:spMkLst>
        </pc:spChg>
        <pc:spChg chg="add del mod">
          <ac:chgData name="Park Haesun" userId="822579d69d2dc3b5" providerId="LiveId" clId="{9075D1FC-4FA7-3149-9091-D982FAB1D2D7}" dt="2020-12-25T07:20:53.357" v="77"/>
          <ac:spMkLst>
            <pc:docMk/>
            <pc:sldMk cId="2001183965" sldId="258"/>
            <ac:spMk id="7" creationId="{2F081DF8-35D6-594A-B833-68069767D4E3}"/>
          </ac:spMkLst>
        </pc:spChg>
        <pc:spChg chg="add del mod">
          <ac:chgData name="Park Haesun" userId="822579d69d2dc3b5" providerId="LiveId" clId="{9075D1FC-4FA7-3149-9091-D982FAB1D2D7}" dt="2020-12-25T07:21:00.420" v="79"/>
          <ac:spMkLst>
            <pc:docMk/>
            <pc:sldMk cId="2001183965" sldId="258"/>
            <ac:spMk id="8" creationId="{FFE56848-FB45-4647-BF7D-DB18554D8FF7}"/>
          </ac:spMkLst>
        </pc:sp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2" creationId="{EB4EA784-0219-4B40-AA3F-DE95DCB7EEE9}"/>
          </ac:picMkLst>
        </pc:pic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5" creationId="{209FF581-E7CB-644B-ADC0-55480130B8B1}"/>
          </ac:picMkLst>
        </pc:picChg>
        <pc:picChg chg="add mod">
          <ac:chgData name="Park Haesun" userId="822579d69d2dc3b5" providerId="LiveId" clId="{9075D1FC-4FA7-3149-9091-D982FAB1D2D7}" dt="2020-12-25T07:21:22.979" v="82" actId="1076"/>
          <ac:picMkLst>
            <pc:docMk/>
            <pc:sldMk cId="2001183965" sldId="258"/>
            <ac:picMk id="9" creationId="{4DA8CEC9-6D2E-8446-81D4-95E301CC95AC}"/>
          </ac:picMkLst>
        </pc:picChg>
      </pc:sldChg>
      <pc:sldChg chg="addSp delSp modSp mod modNotesTx">
        <pc:chgData name="Park Haesun" userId="822579d69d2dc3b5" providerId="LiveId" clId="{9075D1FC-4FA7-3149-9091-D982FAB1D2D7}" dt="2020-12-25T08:05:52.744" v="513" actId="20577"/>
        <pc:sldMkLst>
          <pc:docMk/>
          <pc:sldMk cId="2406228266" sldId="259"/>
        </pc:sldMkLst>
        <pc:spChg chg="add del mod">
          <ac:chgData name="Park Haesun" userId="822579d69d2dc3b5" providerId="LiveId" clId="{9075D1FC-4FA7-3149-9091-D982FAB1D2D7}" dt="2020-12-25T07:23:35.906" v="122"/>
          <ac:spMkLst>
            <pc:docMk/>
            <pc:sldMk cId="2406228266" sldId="259"/>
            <ac:spMk id="3" creationId="{B9BD04C8-D12B-BC49-B3BC-778D18E7CF0D}"/>
          </ac:spMkLst>
        </pc:spChg>
        <pc:spChg chg="add del mod">
          <ac:chgData name="Park Haesun" userId="822579d69d2dc3b5" providerId="LiveId" clId="{9075D1FC-4FA7-3149-9091-D982FAB1D2D7}" dt="2020-12-25T07:23:40.291" v="124"/>
          <ac:spMkLst>
            <pc:docMk/>
            <pc:sldMk cId="2406228266" sldId="259"/>
            <ac:spMk id="5" creationId="{E30F50FB-AAF0-CA44-B31D-14A965A41725}"/>
          </ac:spMkLst>
        </pc:spChg>
        <pc:spChg chg="mod">
          <ac:chgData name="Park Haesun" userId="822579d69d2dc3b5" providerId="LiveId" clId="{9075D1FC-4FA7-3149-9091-D982FAB1D2D7}" dt="2020-12-25T07:23:07.426" v="119" actId="20577"/>
          <ac:spMkLst>
            <pc:docMk/>
            <pc:sldMk cId="2406228266" sldId="259"/>
            <ac:spMk id="6" creationId="{63C6D25C-DD41-C74C-87A4-A4AD7E519756}"/>
          </ac:spMkLst>
        </pc:spChg>
        <pc:spChg chg="add del mod">
          <ac:chgData name="Park Haesun" userId="822579d69d2dc3b5" providerId="LiveId" clId="{9075D1FC-4FA7-3149-9091-D982FAB1D2D7}" dt="2020-12-25T07:30:58.568" v="129"/>
          <ac:spMkLst>
            <pc:docMk/>
            <pc:sldMk cId="2406228266" sldId="259"/>
            <ac:spMk id="8" creationId="{C0DC8C9F-E854-9A40-9084-50D4867BDF21}"/>
          </ac:spMkLst>
        </pc:spChg>
        <pc:spChg chg="add del mod">
          <ac:chgData name="Park Haesun" userId="822579d69d2dc3b5" providerId="LiveId" clId="{9075D1FC-4FA7-3149-9091-D982FAB1D2D7}" dt="2020-12-25T07:31:06.862" v="132"/>
          <ac:spMkLst>
            <pc:docMk/>
            <pc:sldMk cId="2406228266" sldId="259"/>
            <ac:spMk id="9" creationId="{C340DB5B-4C78-5644-8F6E-6FA8AAD9949E}"/>
          </ac:spMkLst>
        </pc:spChg>
        <pc:spChg chg="add del mod">
          <ac:chgData name="Park Haesun" userId="822579d69d2dc3b5" providerId="LiveId" clId="{9075D1FC-4FA7-3149-9091-D982FAB1D2D7}" dt="2020-12-25T07:31:14.728" v="134"/>
          <ac:spMkLst>
            <pc:docMk/>
            <pc:sldMk cId="2406228266" sldId="259"/>
            <ac:spMk id="10" creationId="{52F1B493-7BEE-0545-8B5F-6D0098D4A1EA}"/>
          </ac:spMkLst>
        </pc:sp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2" creationId="{E73D87E3-F77C-544A-8BAC-D4313CC79B5B}"/>
          </ac:picMkLst>
        </pc:picChg>
        <pc:picChg chg="add mod">
          <ac:chgData name="Park Haesun" userId="822579d69d2dc3b5" providerId="LiveId" clId="{9075D1FC-4FA7-3149-9091-D982FAB1D2D7}" dt="2020-12-25T07:31:32.325" v="139" actId="1076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9075D1FC-4FA7-3149-9091-D982FAB1D2D7}" dt="2020-12-25T07:31:33.202" v="140" actId="1076"/>
          <ac:picMkLst>
            <pc:docMk/>
            <pc:sldMk cId="2406228266" sldId="259"/>
            <ac:picMk id="11" creationId="{A5D4F3E6-6DB8-DF4F-9006-F81ABB13AC83}"/>
          </ac:picMkLst>
        </pc:pic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17" creationId="{A387D0F2-F45A-8C46-B6C0-10B36D68D8E1}"/>
          </ac:picMkLst>
        </pc:picChg>
      </pc:sldChg>
      <pc:sldChg chg="addSp delSp modSp mod modNotesTx">
        <pc:chgData name="Park Haesun" userId="822579d69d2dc3b5" providerId="LiveId" clId="{9075D1FC-4FA7-3149-9091-D982FAB1D2D7}" dt="2020-12-25T08:05:46.194" v="511" actId="20577"/>
        <pc:sldMkLst>
          <pc:docMk/>
          <pc:sldMk cId="1312468140" sldId="263"/>
        </pc:sldMkLst>
        <pc:spChg chg="mod">
          <ac:chgData name="Park Haesun" userId="822579d69d2dc3b5" providerId="LiveId" clId="{9075D1FC-4FA7-3149-9091-D982FAB1D2D7}" dt="2020-12-25T07:35:12.475" v="226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35:14.616" v="227" actId="478"/>
          <ac:picMkLst>
            <pc:docMk/>
            <pc:sldMk cId="1312468140" sldId="263"/>
            <ac:picMk id="3" creationId="{40713A64-C204-C748-9211-3C125BD76D0D}"/>
          </ac:picMkLst>
        </pc:picChg>
        <pc:picChg chg="del">
          <ac:chgData name="Park Haesun" userId="822579d69d2dc3b5" providerId="LiveId" clId="{9075D1FC-4FA7-3149-9091-D982FAB1D2D7}" dt="2020-12-25T07:35:15.415" v="228" actId="478"/>
          <ac:picMkLst>
            <pc:docMk/>
            <pc:sldMk cId="1312468140" sldId="263"/>
            <ac:picMk id="4" creationId="{46EC913C-85EB-8D40-B85F-9BB09C246A66}"/>
          </ac:picMkLst>
        </pc:picChg>
        <pc:picChg chg="add del">
          <ac:chgData name="Park Haesun" userId="822579d69d2dc3b5" providerId="LiveId" clId="{9075D1FC-4FA7-3149-9091-D982FAB1D2D7}" dt="2020-12-25T07:36:19.977" v="230" actId="478"/>
          <ac:picMkLst>
            <pc:docMk/>
            <pc:sldMk cId="1312468140" sldId="263"/>
            <ac:picMk id="5" creationId="{E3F82C48-C640-F243-BC00-AA69A4DE4CB7}"/>
          </ac:picMkLst>
        </pc:picChg>
        <pc:picChg chg="add del mod">
          <ac:chgData name="Park Haesun" userId="822579d69d2dc3b5" providerId="LiveId" clId="{9075D1FC-4FA7-3149-9091-D982FAB1D2D7}" dt="2020-12-25T07:54:24.941" v="482" actId="478"/>
          <ac:picMkLst>
            <pc:docMk/>
            <pc:sldMk cId="1312468140" sldId="263"/>
            <ac:picMk id="6" creationId="{0F739BE2-3A89-E74A-B03D-C75C4DF0DC7E}"/>
          </ac:picMkLst>
        </pc:picChg>
        <pc:picChg chg="add mod">
          <ac:chgData name="Park Haesun" userId="822579d69d2dc3b5" providerId="LiveId" clId="{9075D1FC-4FA7-3149-9091-D982FAB1D2D7}" dt="2020-12-25T07:54:27.657" v="484" actId="1076"/>
          <ac:picMkLst>
            <pc:docMk/>
            <pc:sldMk cId="1312468140" sldId="263"/>
            <ac:picMk id="7" creationId="{F5017350-DCB5-8447-BD77-393CBC8F7329}"/>
          </ac:picMkLst>
        </pc:picChg>
      </pc:sldChg>
      <pc:sldChg chg="addSp delSp modSp mod modNotesTx">
        <pc:chgData name="Park Haesun" userId="822579d69d2dc3b5" providerId="LiveId" clId="{9075D1FC-4FA7-3149-9091-D982FAB1D2D7}" dt="2020-12-25T08:05:48.920" v="512" actId="20577"/>
        <pc:sldMkLst>
          <pc:docMk/>
          <pc:sldMk cId="2121883475" sldId="264"/>
        </pc:sldMkLst>
        <pc:spChg chg="mod">
          <ac:chgData name="Park Haesun" userId="822579d69d2dc3b5" providerId="LiveId" clId="{9075D1FC-4FA7-3149-9091-D982FAB1D2D7}" dt="2020-12-25T07:31:59.090" v="175" actId="20577"/>
          <ac:spMkLst>
            <pc:docMk/>
            <pc:sldMk cId="2121883475" sldId="264"/>
            <ac:spMk id="2" creationId="{5014C6DD-C7B3-4345-946A-F7D727BA80FA}"/>
          </ac:spMkLst>
        </pc:spChg>
        <pc:spChg chg="del">
          <ac:chgData name="Park Haesun" userId="822579d69d2dc3b5" providerId="LiveId" clId="{9075D1FC-4FA7-3149-9091-D982FAB1D2D7}" dt="2020-12-25T07:32:01.790" v="176" actId="478"/>
          <ac:spMkLst>
            <pc:docMk/>
            <pc:sldMk cId="2121883475" sldId="264"/>
            <ac:spMk id="3" creationId="{B66A0B58-1ACF-4E4A-9E08-527EB6D0D7DE}"/>
          </ac:spMkLst>
        </pc:spChg>
        <pc:spChg chg="add del mod">
          <ac:chgData name="Park Haesun" userId="822579d69d2dc3b5" providerId="LiveId" clId="{9075D1FC-4FA7-3149-9091-D982FAB1D2D7}" dt="2020-12-25T07:32:23.248" v="178"/>
          <ac:spMkLst>
            <pc:docMk/>
            <pc:sldMk cId="2121883475" sldId="264"/>
            <ac:spMk id="4" creationId="{9E65D9E7-D20D-F84C-B974-D38462D3B020}"/>
          </ac:spMkLst>
        </pc:spChg>
        <pc:spChg chg="add del mod">
          <ac:chgData name="Park Haesun" userId="822579d69d2dc3b5" providerId="LiveId" clId="{9075D1FC-4FA7-3149-9091-D982FAB1D2D7}" dt="2020-12-25T07:32:25.957" v="180"/>
          <ac:spMkLst>
            <pc:docMk/>
            <pc:sldMk cId="2121883475" sldId="264"/>
            <ac:spMk id="5" creationId="{7577C5D7-845D-FE48-ACD5-066763FAE301}"/>
          </ac:spMkLst>
        </pc:spChg>
        <pc:spChg chg="add del mod">
          <ac:chgData name="Park Haesun" userId="822579d69d2dc3b5" providerId="LiveId" clId="{9075D1FC-4FA7-3149-9091-D982FAB1D2D7}" dt="2020-12-25T07:32:31.752" v="182"/>
          <ac:spMkLst>
            <pc:docMk/>
            <pc:sldMk cId="2121883475" sldId="264"/>
            <ac:spMk id="6" creationId="{DC9410A0-DA00-4043-A886-52041A9AA357}"/>
          </ac:spMkLst>
        </pc:spChg>
        <pc:picChg chg="add del mod">
          <ac:chgData name="Park Haesun" userId="822579d69d2dc3b5" providerId="LiveId" clId="{9075D1FC-4FA7-3149-9091-D982FAB1D2D7}" dt="2020-12-25T07:33:34.539" v="185" actId="478"/>
          <ac:picMkLst>
            <pc:docMk/>
            <pc:sldMk cId="2121883475" sldId="264"/>
            <ac:picMk id="7" creationId="{743C875B-C135-1646-BAD7-BB4836C519A7}"/>
          </ac:picMkLst>
        </pc:picChg>
        <pc:picChg chg="add mod">
          <ac:chgData name="Park Haesun" userId="822579d69d2dc3b5" providerId="LiveId" clId="{9075D1FC-4FA7-3149-9091-D982FAB1D2D7}" dt="2020-12-25T07:34:40.848" v="191" actId="1076"/>
          <ac:picMkLst>
            <pc:docMk/>
            <pc:sldMk cId="2121883475" sldId="264"/>
            <ac:picMk id="8" creationId="{2C4794DA-2E50-CD41-B5C0-B11439FA8ABD}"/>
          </ac:picMkLst>
        </pc:picChg>
        <pc:picChg chg="add mod">
          <ac:chgData name="Park Haesun" userId="822579d69d2dc3b5" providerId="LiveId" clId="{9075D1FC-4FA7-3149-9091-D982FAB1D2D7}" dt="2020-12-25T07:34:38.419" v="190" actId="1076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9075D1FC-4FA7-3149-9091-D982FAB1D2D7}" dt="2020-12-25T08:05:41.998" v="510" actId="20577"/>
        <pc:sldMkLst>
          <pc:docMk/>
          <pc:sldMk cId="2549650383" sldId="265"/>
        </pc:sldMkLst>
        <pc:spChg chg="mod">
          <ac:chgData name="Park Haesun" userId="822579d69d2dc3b5" providerId="LiveId" clId="{9075D1FC-4FA7-3149-9091-D982FAB1D2D7}" dt="2020-12-25T07:36:47.245" v="252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37:49.950" v="258"/>
          <ac:spMkLst>
            <pc:docMk/>
            <pc:sldMk cId="2549650383" sldId="265"/>
            <ac:spMk id="4" creationId="{02B156AC-AC74-5149-8199-F997713B0A32}"/>
          </ac:spMkLst>
        </pc:spChg>
        <pc:spChg chg="add del mod">
          <ac:chgData name="Park Haesun" userId="822579d69d2dc3b5" providerId="LiveId" clId="{9075D1FC-4FA7-3149-9091-D982FAB1D2D7}" dt="2020-12-25T07:37:55.956" v="260"/>
          <ac:spMkLst>
            <pc:docMk/>
            <pc:sldMk cId="2549650383" sldId="265"/>
            <ac:spMk id="5" creationId="{207059BD-27F8-624C-B339-6B02B6AC1A98}"/>
          </ac:spMkLst>
        </pc:spChg>
        <pc:picChg chg="add mod">
          <ac:chgData name="Park Haesun" userId="822579d69d2dc3b5" providerId="LiveId" clId="{9075D1FC-4FA7-3149-9091-D982FAB1D2D7}" dt="2020-12-25T07:38:19.598" v="266" actId="1076"/>
          <ac:picMkLst>
            <pc:docMk/>
            <pc:sldMk cId="2549650383" sldId="265"/>
            <ac:picMk id="3" creationId="{BA5A03D0-2BE9-F14D-B90C-7B04E247D4DC}"/>
          </ac:picMkLst>
        </pc:picChg>
        <pc:picChg chg="add mod">
          <ac:chgData name="Park Haesun" userId="822579d69d2dc3b5" providerId="LiveId" clId="{9075D1FC-4FA7-3149-9091-D982FAB1D2D7}" dt="2020-12-25T07:38:06.933" v="263" actId="1076"/>
          <ac:picMkLst>
            <pc:docMk/>
            <pc:sldMk cId="2549650383" sldId="265"/>
            <ac:picMk id="6" creationId="{FC68CFB6-963F-EB4E-83BF-AED48F9655F8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7" creationId="{67EC63B0-7FF8-8F4F-B4BF-A180565AA9C9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1026" creationId="{9642C895-BC14-AE41-9F9A-3E35F34B0C5F}"/>
          </ac:picMkLst>
        </pc:picChg>
      </pc:sldChg>
      <pc:sldChg chg="addSp delSp modSp mod modNotesTx">
        <pc:chgData name="Park Haesun" userId="822579d69d2dc3b5" providerId="LiveId" clId="{9075D1FC-4FA7-3149-9091-D982FAB1D2D7}" dt="2020-12-25T08:05:39.197" v="509" actId="20577"/>
        <pc:sldMkLst>
          <pc:docMk/>
          <pc:sldMk cId="486613173" sldId="266"/>
        </pc:sldMkLst>
        <pc:spChg chg="mod">
          <ac:chgData name="Park Haesun" userId="822579d69d2dc3b5" providerId="LiveId" clId="{9075D1FC-4FA7-3149-9091-D982FAB1D2D7}" dt="2020-12-25T07:38:44.420" v="301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9075D1FC-4FA7-3149-9091-D982FAB1D2D7}" dt="2020-12-25T07:56:18.904" v="502" actId="1076"/>
          <ac:spMkLst>
            <pc:docMk/>
            <pc:sldMk cId="486613173" sldId="266"/>
            <ac:spMk id="10" creationId="{671E7137-752F-794C-886F-D34920F3949A}"/>
          </ac:spMkLst>
        </pc:sp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3" creationId="{854985B4-DC3E-BA47-8BC4-ACCA9D326EA7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4" creationId="{99B09C54-9A58-B94B-981D-A67ECEB1520F}"/>
          </ac:picMkLst>
        </pc:picChg>
        <pc:picChg chg="add mod">
          <ac:chgData name="Park Haesun" userId="822579d69d2dc3b5" providerId="LiveId" clId="{9075D1FC-4FA7-3149-9091-D982FAB1D2D7}" dt="2020-12-25T07:45:16.137" v="331" actId="1076"/>
          <ac:picMkLst>
            <pc:docMk/>
            <pc:sldMk cId="486613173" sldId="266"/>
            <ac:picMk id="5" creationId="{6871ADE5-55CA-6944-99EA-06CD28C15C0F}"/>
          </ac:picMkLst>
        </pc:picChg>
        <pc:picChg chg="add mod">
          <ac:chgData name="Park Haesun" userId="822579d69d2dc3b5" providerId="LiveId" clId="{9075D1FC-4FA7-3149-9091-D982FAB1D2D7}" dt="2020-12-25T07:45:44.292" v="336" actId="1076"/>
          <ac:picMkLst>
            <pc:docMk/>
            <pc:sldMk cId="486613173" sldId="266"/>
            <ac:picMk id="6" creationId="{29F6638A-4D7A-C34E-A019-622513C7629E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7" creationId="{8C687A77-45D1-3B4A-9E85-AE7F810556D1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8" creationId="{81509984-CECE-E647-924A-D8C1AB8BF725}"/>
          </ac:picMkLst>
        </pc:picChg>
        <pc:picChg chg="add mod">
          <ac:chgData name="Park Haesun" userId="822579d69d2dc3b5" providerId="LiveId" clId="{9075D1FC-4FA7-3149-9091-D982FAB1D2D7}" dt="2020-12-25T07:56:18.904" v="502" actId="1076"/>
          <ac:picMkLst>
            <pc:docMk/>
            <pc:sldMk cId="486613173" sldId="266"/>
            <ac:picMk id="9" creationId="{04BBBB5F-10C3-204A-958D-2314BC1564AB}"/>
          </ac:picMkLst>
        </pc:pic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2050" creationId="{BCCD97F8-AE0E-854A-B644-F7ECE8AAA4E8}"/>
          </ac:picMkLst>
        </pc:picChg>
      </pc:sldChg>
      <pc:sldChg chg="addSp delSp modSp mod modNotesTx">
        <pc:chgData name="Park Haesun" userId="822579d69d2dc3b5" providerId="LiveId" clId="{9075D1FC-4FA7-3149-9091-D982FAB1D2D7}" dt="2020-12-25T08:05:36.375" v="508" actId="20577"/>
        <pc:sldMkLst>
          <pc:docMk/>
          <pc:sldMk cId="852936622" sldId="267"/>
        </pc:sldMkLst>
        <pc:spChg chg="mod">
          <ac:chgData name="Park Haesun" userId="822579d69d2dc3b5" providerId="LiveId" clId="{9075D1FC-4FA7-3149-9091-D982FAB1D2D7}" dt="2020-12-25T07:46:30.809" v="368" actId="20577"/>
          <ac:spMkLst>
            <pc:docMk/>
            <pc:sldMk cId="852936622" sldId="267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47:01.711" v="371"/>
          <ac:spMkLst>
            <pc:docMk/>
            <pc:sldMk cId="852936622" sldId="267"/>
            <ac:spMk id="5" creationId="{4F41C064-4DA4-0245-8C15-8ECB933595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7" creationId="{4AD96873-D27A-8E43-BDC1-66068EF68C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8" creationId="{D3164647-ADE8-A84B-846C-33B6345AEEAC}"/>
          </ac:spMkLst>
        </pc:spChg>
        <pc:spChg chg="add del mod">
          <ac:chgData name="Park Haesun" userId="822579d69d2dc3b5" providerId="LiveId" clId="{9075D1FC-4FA7-3149-9091-D982FAB1D2D7}" dt="2020-12-25T07:47:03.095" v="373"/>
          <ac:spMkLst>
            <pc:docMk/>
            <pc:sldMk cId="852936622" sldId="267"/>
            <ac:spMk id="9" creationId="{4C60D305-9677-3047-B408-D69A07FD31F6}"/>
          </ac:spMkLst>
        </pc:sp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3" creationId="{06B427DF-D81A-5147-939E-4E8ED5A20304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4" creationId="{94401894-A68D-C24E-B803-432609F4B4C5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6" creationId="{F8241373-5528-9542-8D90-F79811064F99}"/>
          </ac:picMkLst>
        </pc:picChg>
        <pc:picChg chg="add mod">
          <ac:chgData name="Park Haesun" userId="822579d69d2dc3b5" providerId="LiveId" clId="{9075D1FC-4FA7-3149-9091-D982FAB1D2D7}" dt="2020-12-25T07:49:55.412" v="391" actId="1076"/>
          <ac:picMkLst>
            <pc:docMk/>
            <pc:sldMk cId="852936622" sldId="267"/>
            <ac:picMk id="10" creationId="{356BE535-1765-944F-BC8C-771011402E75}"/>
          </ac:picMkLst>
        </pc:picChg>
        <pc:picChg chg="add mod">
          <ac:chgData name="Park Haesun" userId="822579d69d2dc3b5" providerId="LiveId" clId="{9075D1FC-4FA7-3149-9091-D982FAB1D2D7}" dt="2020-12-25T07:49:44.173" v="388" actId="1076"/>
          <ac:picMkLst>
            <pc:docMk/>
            <pc:sldMk cId="852936622" sldId="267"/>
            <ac:picMk id="11" creationId="{37E45074-3965-4546-B07F-AC8297299961}"/>
          </ac:picMkLst>
        </pc:picChg>
        <pc:picChg chg="add mod">
          <ac:chgData name="Park Haesun" userId="822579d69d2dc3b5" providerId="LiveId" clId="{9075D1FC-4FA7-3149-9091-D982FAB1D2D7}" dt="2020-12-25T07:50:01.857" v="392" actId="1076"/>
          <ac:picMkLst>
            <pc:docMk/>
            <pc:sldMk cId="852936622" sldId="267"/>
            <ac:picMk id="12" creationId="{4B9B2DCA-1B3B-D844-BC02-37E5A4AB618E}"/>
          </ac:picMkLst>
        </pc:picChg>
      </pc:sldChg>
      <pc:sldChg chg="addSp delSp modSp mod modNotesTx">
        <pc:chgData name="Park Haesun" userId="822579d69d2dc3b5" providerId="LiveId" clId="{9075D1FC-4FA7-3149-9091-D982FAB1D2D7}" dt="2020-12-25T08:05:33.527" v="507" actId="20577"/>
        <pc:sldMkLst>
          <pc:docMk/>
          <pc:sldMk cId="354561359" sldId="269"/>
        </pc:sldMkLst>
        <pc:spChg chg="mod">
          <ac:chgData name="Park Haesun" userId="822579d69d2dc3b5" providerId="LiveId" clId="{9075D1FC-4FA7-3149-9091-D982FAB1D2D7}" dt="2020-12-25T07:50:43.393" v="426" actId="20577"/>
          <ac:spMkLst>
            <pc:docMk/>
            <pc:sldMk cId="354561359" sldId="269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3" creationId="{809EEAE5-9E30-7340-AD3F-B7747B9B6771}"/>
          </ac:picMkLst>
        </pc:picChg>
        <pc:picChg chg="add mod">
          <ac:chgData name="Park Haesun" userId="822579d69d2dc3b5" providerId="LiveId" clId="{9075D1FC-4FA7-3149-9091-D982FAB1D2D7}" dt="2020-12-25T07:51:48.628" v="437" actId="1076"/>
          <ac:picMkLst>
            <pc:docMk/>
            <pc:sldMk cId="354561359" sldId="269"/>
            <ac:picMk id="4" creationId="{A16601A7-FDCD-0543-ABC0-90DE1C0A1A1D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5" creationId="{F0F184AA-D58A-AD4F-B481-63DB76434798}"/>
          </ac:picMkLst>
        </pc:picChg>
        <pc:picChg chg="add mod">
          <ac:chgData name="Park Haesun" userId="822579d69d2dc3b5" providerId="LiveId" clId="{9075D1FC-4FA7-3149-9091-D982FAB1D2D7}" dt="2020-12-25T07:51:57.324" v="440" actId="1076"/>
          <ac:picMkLst>
            <pc:docMk/>
            <pc:sldMk cId="354561359" sldId="269"/>
            <ac:picMk id="1026" creationId="{3B32A2AE-B520-C64A-A1E6-C5D5AE7B8F76}"/>
          </ac:picMkLst>
        </pc:picChg>
      </pc:sldChg>
      <pc:sldChg chg="addSp delSp modSp mod modNotesTx">
        <pc:chgData name="Park Haesun" userId="822579d69d2dc3b5" providerId="LiveId" clId="{9075D1FC-4FA7-3149-9091-D982FAB1D2D7}" dt="2020-12-25T08:05:30.333" v="506" actId="20577"/>
        <pc:sldMkLst>
          <pc:docMk/>
          <pc:sldMk cId="2629280539" sldId="270"/>
        </pc:sldMkLst>
        <pc:spChg chg="mod">
          <ac:chgData name="Park Haesun" userId="822579d69d2dc3b5" providerId="LiveId" clId="{9075D1FC-4FA7-3149-9091-D982FAB1D2D7}" dt="2020-12-25T07:52:17.067" v="479" actId="20577"/>
          <ac:spMkLst>
            <pc:docMk/>
            <pc:sldMk cId="2629280539" sldId="270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52:19.225" v="480" actId="478"/>
          <ac:picMkLst>
            <pc:docMk/>
            <pc:sldMk cId="2629280539" sldId="270"/>
            <ac:picMk id="3" creationId="{9E31E546-F0FE-774E-A1E4-85CA5A72596B}"/>
          </ac:picMkLst>
        </pc:picChg>
        <pc:picChg chg="add mod">
          <ac:chgData name="Park Haesun" userId="822579d69d2dc3b5" providerId="LiveId" clId="{9075D1FC-4FA7-3149-9091-D982FAB1D2D7}" dt="2020-12-25T08:05:17.545" v="505" actId="1076"/>
          <ac:picMkLst>
            <pc:docMk/>
            <pc:sldMk cId="2629280539" sldId="270"/>
            <ac:picMk id="4" creationId="{D746C2AE-904C-4B49-9D32-509F016882F9}"/>
          </ac:picMkLst>
        </pc:picChg>
      </pc:sldChg>
      <pc:sldChg chg="del">
        <pc:chgData name="Park Haesun" userId="822579d69d2dc3b5" providerId="LiveId" clId="{9075D1FC-4FA7-3149-9091-D982FAB1D2D7}" dt="2020-12-25T07:54:43.888" v="487" actId="2696"/>
        <pc:sldMkLst>
          <pc:docMk/>
          <pc:sldMk cId="3713464479" sldId="271"/>
        </pc:sldMkLst>
      </pc:sldChg>
      <pc:sldChg chg="del">
        <pc:chgData name="Park Haesun" userId="822579d69d2dc3b5" providerId="LiveId" clId="{9075D1FC-4FA7-3149-9091-D982FAB1D2D7}" dt="2020-12-25T07:54:41.041" v="486" actId="2696"/>
        <pc:sldMkLst>
          <pc:docMk/>
          <pc:sldMk cId="2492832872" sldId="272"/>
        </pc:sldMkLst>
      </pc:sldChg>
      <pc:sldChg chg="del">
        <pc:chgData name="Park Haesun" userId="822579d69d2dc3b5" providerId="LiveId" clId="{9075D1FC-4FA7-3149-9091-D982FAB1D2D7}" dt="2020-12-25T07:54:38.428" v="485" actId="2696"/>
        <pc:sldMkLst>
          <pc:docMk/>
          <pc:sldMk cId="2359672755" sldId="273"/>
        </pc:sldMkLst>
      </pc:sldChg>
      <pc:sldChg chg="add del">
        <pc:chgData name="Park Haesun" userId="822579d69d2dc3b5" providerId="LiveId" clId="{9075D1FC-4FA7-3149-9091-D982FAB1D2D7}" dt="2020-12-25T07:57:48.438" v="504" actId="2696"/>
        <pc:sldMkLst>
          <pc:docMk/>
          <pc:sldMk cId="129221293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2021-03-03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3123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6263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2775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0152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839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0162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578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697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9653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xmlns="" id="{6B1F108D-1A97-4116-9C32-E0CD6F6278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xmlns="" id="{3276E0C7-D588-440B-8F4A-876392DB7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xmlns="" id="{5BDEA8D4-D640-4088-B589-8760DC702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xmlns="" id="{708A22B1-9011-459B-BCED-99F879F1E9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312EE3A-CCCA-D24F-90E2-3169C3E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409700"/>
            <a:ext cx="3886200" cy="4102100"/>
          </a:xfrm>
          <a:prstGeom prst="rect">
            <a:avLst/>
          </a:prstGeom>
        </p:spPr>
      </p:pic>
      <p:pic>
        <p:nvPicPr>
          <p:cNvPr id="7" name="그림 6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xmlns="" id="{77FE01EC-5AA0-884D-89C1-3A5CF3F6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100" y="2262594"/>
            <a:ext cx="1543136" cy="239631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F7ECB83-1E4C-3349-B56B-EC51C83D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35" y="4297676"/>
            <a:ext cx="3527117" cy="1748219"/>
          </a:xfrm>
        </p:spPr>
        <p:txBody>
          <a:bodyPr>
            <a:normAutofit/>
          </a:bodyPr>
          <a:lstStyle/>
          <a:p>
            <a:endParaRPr kumimoji="1" lang="en-US" altLang="ko-KR" sz="160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b="1">
                <a:latin typeface="+mn-ea"/>
              </a:rPr>
              <a:t>02-1</a:t>
            </a:r>
            <a:r>
              <a:rPr kumimoji="1" lang="ko-KR" altLang="en-US" sz="2000" b="1">
                <a:latin typeface="+mn-ea"/>
              </a:rPr>
              <a:t> 훈련 세트와 </a:t>
            </a:r>
            <a:r>
              <a:rPr kumimoji="1" lang="en-US" altLang="ko-KR" sz="2000" b="1">
                <a:latin typeface="+mn-ea"/>
              </a:rPr>
              <a:t/>
            </a:r>
            <a:br>
              <a:rPr kumimoji="1" lang="en-US" altLang="ko-KR" sz="2000" b="1">
                <a:latin typeface="+mn-ea"/>
              </a:rPr>
            </a:br>
            <a:r>
              <a:rPr kumimoji="1" lang="ko-KR" altLang="en-US" sz="2000" b="1">
                <a:latin typeface="+mn-ea"/>
              </a:rPr>
              <a:t>테스트 세트</a:t>
            </a:r>
            <a:endParaRPr kumimoji="1" lang="en-US" altLang="x-none" sz="1600" b="1">
              <a:latin typeface="+mn-ea"/>
            </a:endParaRPr>
          </a:p>
          <a:p>
            <a:r>
              <a:rPr kumimoji="1" lang="ko-KR" altLang="en-US" sz="1600">
                <a:latin typeface="+mn-ea"/>
              </a:rPr>
              <a:t>박해선</a:t>
            </a:r>
            <a:endParaRPr kumimoji="1" lang="x-none" altLang="en-US" sz="160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3C14647-F2DE-614E-ACD6-1621124C7472}"/>
              </a:ext>
            </a:extLst>
          </p:cNvPr>
          <p:cNvGrpSpPr/>
          <p:nvPr/>
        </p:nvGrpSpPr>
        <p:grpSpPr>
          <a:xfrm>
            <a:off x="726675" y="1018001"/>
            <a:ext cx="3661637" cy="3523723"/>
            <a:chOff x="726675" y="915053"/>
            <a:chExt cx="3661637" cy="3523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C59E8B4-3F4F-9248-9465-56DF1176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45ACBB5-4161-4F4A-9636-64E4343A82FA}"/>
                </a:ext>
              </a:extLst>
            </p:cNvPr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BC28AB7-5D4C-DA4D-835A-521491162F6E}"/>
                </a:ext>
              </a:extLst>
            </p:cNvPr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EB70F6E-908C-404E-89D3-FA6BD1B74981}"/>
                </a:ext>
              </a:extLst>
            </p:cNvPr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7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데이터 나누고 확인하기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16601A7-FDCD-0543-ABC0-90DE1C0A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4" y="2723922"/>
            <a:ext cx="5975228" cy="247189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B32A2AE-B520-C64A-A1E6-C5D5AE7B8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63" y="2137436"/>
            <a:ext cx="5682353" cy="376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두 번째 머신러닝 프로그램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746C2AE-904C-4B49-9D32-509F0168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3048279"/>
            <a:ext cx="6451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8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0BA1E94-3D99-7941-A122-BD247432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3" y="384314"/>
            <a:ext cx="11171854" cy="60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43CD85-F989-E541-8B42-5CF3C73BD141}"/>
              </a:ext>
            </a:extLst>
          </p:cNvPr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x-none" sz="1200">
                <a:solidFill>
                  <a:schemeClr val="bg1"/>
                </a:solidFill>
              </a:rPr>
              <a:t>http://muntermag.com/2016/09/her-y-el-amor-en-la-era-tecnologica/</a:t>
            </a:r>
            <a:endParaRPr kumimoji="1" lang="x-none" altLang="en-US" sz="120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완벽한 보고서</a:t>
            </a:r>
            <a:endParaRPr kumimoji="1" lang="x-none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DA8CEC9-6D2E-8446-81D4-95E301CC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14" y="2368787"/>
            <a:ext cx="3831772" cy="31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8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521506-311F-E24B-B5C2-5C3AC0409CAB}"/>
              </a:ext>
            </a:extLst>
          </p:cNvPr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x-none" sz="1200">
                <a:solidFill>
                  <a:schemeClr val="bg1"/>
                </a:solidFill>
              </a:rPr>
              <a:t>http://muntermag.com/2016/09/her-y-el-amor-en-la-era-tecnologica/</a:t>
            </a:r>
            <a:endParaRPr kumimoji="1" lang="x-none" altLang="en-US" sz="120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/>
              <a:t>지도 학습과 비지도 학습</a:t>
            </a:r>
            <a:endParaRPr kumimoji="1"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A7F26AD-DF6B-A04F-9D73-CAD9F742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01" y="2395693"/>
            <a:ext cx="5620378" cy="2810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5D4F3E6-6DB8-DF4F-9006-F81ABB13A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00" y="2508458"/>
            <a:ext cx="2936173" cy="25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훈련 세트와 테스트 세트</a:t>
            </a:r>
            <a:endParaRPr kumimoji="1" lang="x-none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C4794DA-2E50-CD41-B5C0-B11439FA8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143" y="2879481"/>
            <a:ext cx="5232400" cy="1943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EB2D1D4-16CB-2445-9497-AE1EC7F9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92476"/>
            <a:ext cx="4692852" cy="23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테스트 세트에서 평가하기</a:t>
            </a:r>
            <a:endParaRPr kumimoji="1"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5017350-DCB5-8447-BD77-393CBC8F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2567284"/>
            <a:ext cx="8394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샘플링 편향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5A03D0-2BE9-F14D-B90C-7B04E247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22" y="2597895"/>
            <a:ext cx="4215062" cy="21593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C68CFB6-963F-EB4E-83BF-AED48F96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279" y="2597895"/>
            <a:ext cx="4430999" cy="21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넘파이 사용하기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9B09C54-9A58-B94B-981D-A67ECEB1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351"/>
          <a:stretch/>
        </p:blipFill>
        <p:spPr>
          <a:xfrm>
            <a:off x="2365130" y="1520785"/>
            <a:ext cx="2142880" cy="18213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71ADE5-55CA-6944-99EA-06CD28C15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68" y="1840864"/>
            <a:ext cx="4662226" cy="1821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C687A77-45D1-3B4A-9E85-AE7F81055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49" r="35824"/>
          <a:stretch/>
        </p:blipFill>
        <p:spPr>
          <a:xfrm>
            <a:off x="1850622" y="2751533"/>
            <a:ext cx="2657388" cy="18213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1509984-CECE-E647-924A-D8C1AB8BF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72"/>
          <a:stretch/>
        </p:blipFill>
        <p:spPr>
          <a:xfrm>
            <a:off x="1597163" y="4572870"/>
            <a:ext cx="2724757" cy="18213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9F6638A-4D7A-C34E-A019-622513C76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368" y="3812377"/>
            <a:ext cx="2751862" cy="2156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4BBBB5F-10C3-204A-958D-2314BC156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7177" y="1102995"/>
            <a:ext cx="1026623" cy="943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1E7137-752F-794C-886F-D34920F3949A}"/>
              </a:ext>
            </a:extLst>
          </p:cNvPr>
          <p:cNvSpPr txBox="1"/>
          <p:nvPr/>
        </p:nvSpPr>
        <p:spPr>
          <a:xfrm>
            <a:off x="10236742" y="2059226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/>
              <a:t>numpy.org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8661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데이터 섞기</a:t>
            </a:r>
            <a:endParaRPr kumimoji="1" lang="x-none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56BE535-1765-944F-BC8C-77101140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22" y="1821936"/>
            <a:ext cx="4570134" cy="1918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7E45074-3965-4546-B07F-AC829729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922" y="3871797"/>
            <a:ext cx="8030377" cy="26235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B9B2DCA-1B3B-D844-BC02-37E5A4AB6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259" y="1960377"/>
            <a:ext cx="2821256" cy="19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51</Words>
  <Application>Microsoft Office PowerPoint</Application>
  <PresentationFormat>와이드스크린</PresentationFormat>
  <Paragraphs>28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완벽한 보고서</vt:lpstr>
      <vt:lpstr>PowerPoint 프레젠테이션</vt:lpstr>
      <vt:lpstr>훈련 세트와 테스트 세트</vt:lpstr>
      <vt:lpstr>테스트 세트에서 평가하기</vt:lpstr>
      <vt:lpstr>샘플링 편향</vt:lpstr>
      <vt:lpstr>넘파이 사용하기</vt:lpstr>
      <vt:lpstr>데이터 섞기</vt:lpstr>
      <vt:lpstr>데이터 나누고 확인하기</vt:lpstr>
      <vt:lpstr>두 번째 머신러닝 프로그램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HanbitMedia</cp:lastModifiedBy>
  <cp:revision>46</cp:revision>
  <cp:lastPrinted>2020-12-17T16:54:35Z</cp:lastPrinted>
  <dcterms:created xsi:type="dcterms:W3CDTF">2020-12-17T16:43:48Z</dcterms:created>
  <dcterms:modified xsi:type="dcterms:W3CDTF">2021-03-03T01:44:40Z</dcterms:modified>
</cp:coreProperties>
</file>