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Et1LJhDLkLgMpxISGNYFDdtv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44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78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99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19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8" name="Google Shape;1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6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07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3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54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92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6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17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99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9" name="Google Shape;1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42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700" y="1409700"/>
            <a:ext cx="38862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2100" y="2262594"/>
            <a:ext cx="1543136" cy="239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b="1">
                <a:latin typeface="Calibri"/>
                <a:ea typeface="Calibri"/>
                <a:cs typeface="Calibri"/>
                <a:sym typeface="Calibri"/>
              </a:rPr>
              <a:t>02-2 데이터 전처리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박해선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104" name="Google Shape;104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"/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수상한 도미 다시 표시하기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50" y="2794900"/>
            <a:ext cx="3392051" cy="228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4750" y="3529300"/>
            <a:ext cx="3479250" cy="228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750" y="1875392"/>
            <a:ext cx="4866450" cy="155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전처리 데이터에서 모델 훈련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10" y="1690688"/>
            <a:ext cx="5987545" cy="422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3190" y="2054860"/>
            <a:ext cx="50673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73" y="384314"/>
            <a:ext cx="11171854" cy="608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지난 시간에…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176" y="1630801"/>
            <a:ext cx="2770899" cy="13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391" y="2386172"/>
            <a:ext cx="1848073" cy="16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1819" y="1740987"/>
            <a:ext cx="2587498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3473" y="3102494"/>
            <a:ext cx="2661322" cy="129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7">
            <a:alphaModFix/>
          </a:blip>
          <a:srcRect r="71351"/>
          <a:stretch/>
        </p:blipFill>
        <p:spPr>
          <a:xfrm>
            <a:off x="7844035" y="1893863"/>
            <a:ext cx="1806154" cy="153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7">
            <a:alphaModFix/>
          </a:blip>
          <a:srcRect l="28649" r="35824"/>
          <a:stretch/>
        </p:blipFill>
        <p:spPr>
          <a:xfrm>
            <a:off x="7385169" y="2849876"/>
            <a:ext cx="2239813" cy="153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 l="63572"/>
          <a:stretch/>
        </p:blipFill>
        <p:spPr>
          <a:xfrm>
            <a:off x="9224575" y="2270282"/>
            <a:ext cx="2296596" cy="153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7054" y="4961327"/>
            <a:ext cx="2890493" cy="121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76211" y="4999792"/>
            <a:ext cx="1791086" cy="121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35034" y="4857619"/>
            <a:ext cx="2489541" cy="165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나는 누구인가?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200" y="2829047"/>
            <a:ext cx="2673600" cy="164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6187440" y="3139440"/>
            <a:ext cx="5486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36000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넘파이로 데이터 준비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6000" y="2493153"/>
            <a:ext cx="2832000" cy="164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000" y="2157916"/>
            <a:ext cx="6873800" cy="287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사이킷런으로 데이터 나누기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6800" y="4345577"/>
            <a:ext cx="3998400" cy="114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3178" y="2349252"/>
            <a:ext cx="7716044" cy="107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수상한 도미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3800" y="1669631"/>
            <a:ext cx="6195794" cy="23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3365" y="1699081"/>
            <a:ext cx="3563895" cy="2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3366" y="4200975"/>
            <a:ext cx="3563895" cy="2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7449" y="4247773"/>
            <a:ext cx="5496015" cy="22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기준을 맞춰라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304" y="2782182"/>
            <a:ext cx="3357411" cy="2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788" y="1938852"/>
            <a:ext cx="5830108" cy="207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4788" y="4112293"/>
            <a:ext cx="3463200" cy="222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표준 점수로 바꾸기</a:t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3889" y="1422543"/>
            <a:ext cx="2048585" cy="221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4500" y="1914712"/>
            <a:ext cx="6305894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5">
            <a:alphaModFix/>
          </a:blip>
          <a:srcRect b="45588"/>
          <a:stretch/>
        </p:blipFill>
        <p:spPr>
          <a:xfrm>
            <a:off x="3190774" y="3707241"/>
            <a:ext cx="3775527" cy="258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5">
            <a:alphaModFix/>
          </a:blip>
          <a:srcRect t="54411"/>
          <a:stretch/>
        </p:blipFill>
        <p:spPr>
          <a:xfrm>
            <a:off x="6706727" y="3863136"/>
            <a:ext cx="3775527" cy="216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와이드스크린</PresentationFormat>
  <Paragraphs>29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테마</vt:lpstr>
      <vt:lpstr>PowerPoint 프레젠테이션</vt:lpstr>
      <vt:lpstr>PowerPoint 프레젠테이션</vt:lpstr>
      <vt:lpstr>지난 시간에…</vt:lpstr>
      <vt:lpstr>나는 누구인가?</vt:lpstr>
      <vt:lpstr>PowerPoint 프레젠테이션</vt:lpstr>
      <vt:lpstr>사이킷런으로 데이터 나누기</vt:lpstr>
      <vt:lpstr>수상한 도미</vt:lpstr>
      <vt:lpstr>기준을 맞춰라</vt:lpstr>
      <vt:lpstr>표준 점수로 바꾸기</vt:lpstr>
      <vt:lpstr>수상한 도미 다시 표시하기</vt:lpstr>
      <vt:lpstr>전처리 데이터에서 모델 훈련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Haesun</dc:creator>
  <cp:lastModifiedBy>HanbitMedia</cp:lastModifiedBy>
  <cp:revision>1</cp:revision>
  <dcterms:created xsi:type="dcterms:W3CDTF">2020-12-17T16:43:48Z</dcterms:created>
  <dcterms:modified xsi:type="dcterms:W3CDTF">2021-03-03T01:44:55Z</dcterms:modified>
</cp:coreProperties>
</file>