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79" r:id="rId5"/>
    <p:sldId id="259" r:id="rId6"/>
    <p:sldId id="288" r:id="rId7"/>
    <p:sldId id="263" r:id="rId8"/>
    <p:sldId id="282" r:id="rId9"/>
    <p:sldId id="284" r:id="rId10"/>
    <p:sldId id="289" r:id="rId11"/>
    <p:sldId id="262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D2Coding" panose="020B0609020101020101" pitchFamily="49" charset="-127"/>
      <p:regular r:id="rId22"/>
      <p:bold r:id="rId23"/>
    </p:embeddedFont>
    <p:embeddedFont>
      <p:font typeface="Nanum Brush Script" panose="03060600000000000000" pitchFamily="66" charset="-127"/>
      <p:regular r:id="rId24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9804A-02E7-9E48-88AE-C2618FADE818}" v="151" dt="2021-03-11T05:41:05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6"/>
    <p:restoredTop sz="94680"/>
  </p:normalViewPr>
  <p:slideViewPr>
    <p:cSldViewPr snapToGrid="0">
      <p:cViewPr varScale="1">
        <p:scale>
          <a:sx n="181" d="100"/>
          <a:sy n="181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해선" userId="cd6a6928-8af1-4805-b174-9ae0dd06bbdd" providerId="ADAL" clId="{03C9804A-02E7-9E48-88AE-C2618FADE818}"/>
    <pc:docChg chg="undo custSel delSld modSld">
      <pc:chgData name="박해선" userId="cd6a6928-8af1-4805-b174-9ae0dd06bbdd" providerId="ADAL" clId="{03C9804A-02E7-9E48-88AE-C2618FADE818}" dt="2021-03-11T05:41:45.173" v="724" actId="2696"/>
      <pc:docMkLst>
        <pc:docMk/>
      </pc:docMkLst>
      <pc:sldChg chg="modSp mod">
        <pc:chgData name="박해선" userId="cd6a6928-8af1-4805-b174-9ae0dd06bbdd" providerId="ADAL" clId="{03C9804A-02E7-9E48-88AE-C2618FADE818}" dt="2021-03-11T05:12:11.300" v="38" actId="20577"/>
        <pc:sldMkLst>
          <pc:docMk/>
          <pc:sldMk cId="776776092" sldId="256"/>
        </pc:sldMkLst>
        <pc:spChg chg="mod">
          <ac:chgData name="박해선" userId="cd6a6928-8af1-4805-b174-9ae0dd06bbdd" providerId="ADAL" clId="{03C9804A-02E7-9E48-88AE-C2618FADE818}" dt="2021-03-11T05:12:11.300" v="38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">
        <pc:chgData name="박해선" userId="cd6a6928-8af1-4805-b174-9ae0dd06bbdd" providerId="ADAL" clId="{03C9804A-02E7-9E48-88AE-C2618FADE818}" dt="2021-03-11T05:27:27.029" v="253" actId="20577"/>
        <pc:sldMkLst>
          <pc:docMk/>
          <pc:sldMk cId="2406228266" sldId="259"/>
        </pc:sldMkLst>
        <pc:spChg chg="add mod">
          <ac:chgData name="박해선" userId="cd6a6928-8af1-4805-b174-9ae0dd06bbdd" providerId="ADAL" clId="{03C9804A-02E7-9E48-88AE-C2618FADE818}" dt="2021-03-11T05:27:08.174" v="214" actId="1076"/>
          <ac:spMkLst>
            <pc:docMk/>
            <pc:sldMk cId="2406228266" sldId="259"/>
            <ac:spMk id="3" creationId="{F150A290-3370-014C-9947-FAEFC8491B73}"/>
          </ac:spMkLst>
        </pc:spChg>
        <pc:spChg chg="mod">
          <ac:chgData name="박해선" userId="cd6a6928-8af1-4805-b174-9ae0dd06bbdd" providerId="ADAL" clId="{03C9804A-02E7-9E48-88AE-C2618FADE818}" dt="2021-03-11T05:27:13.741" v="218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박해선" userId="cd6a6928-8af1-4805-b174-9ae0dd06bbdd" providerId="ADAL" clId="{03C9804A-02E7-9E48-88AE-C2618FADE818}" dt="2021-03-11T05:27:27.029" v="253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박해선" userId="cd6a6928-8af1-4805-b174-9ae0dd06bbdd" providerId="ADAL" clId="{03C9804A-02E7-9E48-88AE-C2618FADE818}" dt="2021-03-11T05:26:27.662" v="197" actId="1076"/>
          <ac:picMkLst>
            <pc:docMk/>
            <pc:sldMk cId="2406228266" sldId="259"/>
            <ac:picMk id="2" creationId="{63F16FE4-7DB5-664D-B8BA-A4E9E8C3AA4D}"/>
          </ac:picMkLst>
        </pc:picChg>
        <pc:picChg chg="del">
          <ac:chgData name="박해선" userId="cd6a6928-8af1-4805-b174-9ae0dd06bbdd" providerId="ADAL" clId="{03C9804A-02E7-9E48-88AE-C2618FADE818}" dt="2021-03-11T05:24:10.213" v="176" actId="478"/>
          <ac:picMkLst>
            <pc:docMk/>
            <pc:sldMk cId="2406228266" sldId="259"/>
            <ac:picMk id="7" creationId="{65DEE7C8-C54B-BB4A-9847-11FB2DF53E43}"/>
          </ac:picMkLst>
        </pc:picChg>
        <pc:picChg chg="add mod modCrop">
          <ac:chgData name="박해선" userId="cd6a6928-8af1-4805-b174-9ae0dd06bbdd" providerId="ADAL" clId="{03C9804A-02E7-9E48-88AE-C2618FADE818}" dt="2021-03-11T05:25:11.189" v="188" actId="1076"/>
          <ac:picMkLst>
            <pc:docMk/>
            <pc:sldMk cId="2406228266" sldId="259"/>
            <ac:picMk id="8" creationId="{94529643-B865-4046-A2FB-13F18F92F841}"/>
          </ac:picMkLst>
        </pc:picChg>
      </pc:sldChg>
      <pc:sldChg chg="addSp delSp modSp mod">
        <pc:chgData name="박해선" userId="cd6a6928-8af1-4805-b174-9ae0dd06bbdd" providerId="ADAL" clId="{03C9804A-02E7-9E48-88AE-C2618FADE818}" dt="2021-03-11T05:31:58.199" v="336" actId="1076"/>
        <pc:sldMkLst>
          <pc:docMk/>
          <pc:sldMk cId="1312468140" sldId="263"/>
        </pc:sldMkLst>
        <pc:spChg chg="mod">
          <ac:chgData name="박해선" userId="cd6a6928-8af1-4805-b174-9ae0dd06bbdd" providerId="ADAL" clId="{03C9804A-02E7-9E48-88AE-C2618FADE818}" dt="2021-03-11T05:29:13.086" v="310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박해선" userId="cd6a6928-8af1-4805-b174-9ae0dd06bbdd" providerId="ADAL" clId="{03C9804A-02E7-9E48-88AE-C2618FADE818}" dt="2021-03-11T05:29:18.993" v="315" actId="20577"/>
          <ac:spMkLst>
            <pc:docMk/>
            <pc:sldMk cId="1312468140" sldId="263"/>
            <ac:spMk id="5" creationId="{E10A5913-3104-8E43-AB47-84A871BCD773}"/>
          </ac:spMkLst>
        </pc:spChg>
        <pc:spChg chg="add mod">
          <ac:chgData name="박해선" userId="cd6a6928-8af1-4805-b174-9ae0dd06bbdd" providerId="ADAL" clId="{03C9804A-02E7-9E48-88AE-C2618FADE818}" dt="2021-03-11T05:31:58.199" v="336" actId="1076"/>
          <ac:spMkLst>
            <pc:docMk/>
            <pc:sldMk cId="1312468140" sldId="263"/>
            <ac:spMk id="6" creationId="{6B8ECC90-4709-E041-B7C7-A1B9E41B6F1F}"/>
          </ac:spMkLst>
        </pc:spChg>
        <pc:picChg chg="add del mod">
          <ac:chgData name="박해선" userId="cd6a6928-8af1-4805-b174-9ae0dd06bbdd" providerId="ADAL" clId="{03C9804A-02E7-9E48-88AE-C2618FADE818}" dt="2021-03-11T05:30:06.983" v="326" actId="478"/>
          <ac:picMkLst>
            <pc:docMk/>
            <pc:sldMk cId="1312468140" sldId="263"/>
            <ac:picMk id="3" creationId="{0D5291D1-68B0-C346-B76B-4CDFC7AAC8C7}"/>
          </ac:picMkLst>
        </pc:picChg>
        <pc:picChg chg="del">
          <ac:chgData name="박해선" userId="cd6a6928-8af1-4805-b174-9ae0dd06bbdd" providerId="ADAL" clId="{03C9804A-02E7-9E48-88AE-C2618FADE818}" dt="2021-03-11T05:29:14.627" v="311" actId="478"/>
          <ac:picMkLst>
            <pc:docMk/>
            <pc:sldMk cId="1312468140" sldId="263"/>
            <ac:picMk id="4" creationId="{06D776FA-58AC-2944-880E-D82C4C28DF29}"/>
          </ac:picMkLst>
        </pc:picChg>
        <pc:picChg chg="add mod">
          <ac:chgData name="박해선" userId="cd6a6928-8af1-4805-b174-9ae0dd06bbdd" providerId="ADAL" clId="{03C9804A-02E7-9E48-88AE-C2618FADE818}" dt="2021-03-11T05:31:46.500" v="333" actId="1076"/>
          <ac:picMkLst>
            <pc:docMk/>
            <pc:sldMk cId="1312468140" sldId="263"/>
            <ac:picMk id="1026" creationId="{73B22672-DE70-E444-94D6-2B4EA3F519C9}"/>
          </ac:picMkLst>
        </pc:picChg>
        <pc:picChg chg="add mod">
          <ac:chgData name="박해선" userId="cd6a6928-8af1-4805-b174-9ae0dd06bbdd" providerId="ADAL" clId="{03C9804A-02E7-9E48-88AE-C2618FADE818}" dt="2021-03-11T05:31:46.500" v="333" actId="1076"/>
          <ac:picMkLst>
            <pc:docMk/>
            <pc:sldMk cId="1312468140" sldId="263"/>
            <ac:picMk id="1028" creationId="{DCADFC9B-3B04-2E4C-AF35-7B27B7DE35C3}"/>
          </ac:picMkLst>
        </pc:picChg>
      </pc:sldChg>
      <pc:sldChg chg="addSp delSp modSp mod">
        <pc:chgData name="박해선" userId="cd6a6928-8af1-4805-b174-9ae0dd06bbdd" providerId="ADAL" clId="{03C9804A-02E7-9E48-88AE-C2618FADE818}" dt="2021-03-11T05:19:32.634" v="103" actId="1076"/>
        <pc:sldMkLst>
          <pc:docMk/>
          <pc:sldMk cId="115310551" sldId="278"/>
        </pc:sldMkLst>
        <pc:spChg chg="add mod">
          <ac:chgData name="박해선" userId="cd6a6928-8af1-4805-b174-9ae0dd06bbdd" providerId="ADAL" clId="{03C9804A-02E7-9E48-88AE-C2618FADE818}" dt="2021-03-11T05:16:08.763" v="98" actId="1076"/>
          <ac:spMkLst>
            <pc:docMk/>
            <pc:sldMk cId="115310551" sldId="278"/>
            <ac:spMk id="3" creationId="{3D26357A-3D55-5743-A31C-8200337D3E0F}"/>
          </ac:spMkLst>
        </pc:spChg>
        <pc:spChg chg="mod">
          <ac:chgData name="박해선" userId="cd6a6928-8af1-4805-b174-9ae0dd06bbdd" providerId="ADAL" clId="{03C9804A-02E7-9E48-88AE-C2618FADE818}" dt="2021-03-11T05:12:25.845" v="63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박해선" userId="cd6a6928-8af1-4805-b174-9ae0dd06bbdd" providerId="ADAL" clId="{03C9804A-02E7-9E48-88AE-C2618FADE818}" dt="2021-03-11T05:12:34.920" v="73" actId="20577"/>
          <ac:spMkLst>
            <pc:docMk/>
            <pc:sldMk cId="115310551" sldId="278"/>
            <ac:spMk id="12" creationId="{7609B8D8-3A28-1F43-97BC-A34E3802E1BF}"/>
          </ac:spMkLst>
        </pc:spChg>
        <pc:picChg chg="add del mod">
          <ac:chgData name="박해선" userId="cd6a6928-8af1-4805-b174-9ae0dd06bbdd" providerId="ADAL" clId="{03C9804A-02E7-9E48-88AE-C2618FADE818}" dt="2021-03-11T05:19:25.344" v="100" actId="478"/>
          <ac:picMkLst>
            <pc:docMk/>
            <pc:sldMk cId="115310551" sldId="278"/>
            <ac:picMk id="2" creationId="{1A5A36A8-2DCE-3D4E-9D22-8FD86F4E9751}"/>
          </ac:picMkLst>
        </pc:picChg>
        <pc:picChg chg="del">
          <ac:chgData name="박해선" userId="cd6a6928-8af1-4805-b174-9ae0dd06bbdd" providerId="ADAL" clId="{03C9804A-02E7-9E48-88AE-C2618FADE818}" dt="2021-03-11T05:12:28.866" v="65" actId="478"/>
          <ac:picMkLst>
            <pc:docMk/>
            <pc:sldMk cId="115310551" sldId="278"/>
            <ac:picMk id="4" creationId="{064C8423-8564-B04E-96CE-9674E5A865A0}"/>
          </ac:picMkLst>
        </pc:picChg>
        <pc:picChg chg="add mod">
          <ac:chgData name="박해선" userId="cd6a6928-8af1-4805-b174-9ae0dd06bbdd" providerId="ADAL" clId="{03C9804A-02E7-9E48-88AE-C2618FADE818}" dt="2021-03-11T05:19:32.634" v="103" actId="1076"/>
          <ac:picMkLst>
            <pc:docMk/>
            <pc:sldMk cId="115310551" sldId="278"/>
            <ac:picMk id="5" creationId="{34DA79C6-6B62-B04B-AFD6-1CE984CAAEA7}"/>
          </ac:picMkLst>
        </pc:picChg>
        <pc:picChg chg="del">
          <ac:chgData name="박해선" userId="cd6a6928-8af1-4805-b174-9ae0dd06bbdd" providerId="ADAL" clId="{03C9804A-02E7-9E48-88AE-C2618FADE818}" dt="2021-03-11T05:12:27.933" v="64" actId="478"/>
          <ac:picMkLst>
            <pc:docMk/>
            <pc:sldMk cId="115310551" sldId="278"/>
            <ac:picMk id="7" creationId="{D8F42C8F-46A3-2848-8F71-7D48C6BA5190}"/>
          </ac:picMkLst>
        </pc:picChg>
      </pc:sldChg>
      <pc:sldChg chg="addSp delSp modSp mod">
        <pc:chgData name="박해선" userId="cd6a6928-8af1-4805-b174-9ae0dd06bbdd" providerId="ADAL" clId="{03C9804A-02E7-9E48-88AE-C2618FADE818}" dt="2021-03-11T05:23:29.133" v="175" actId="20577"/>
        <pc:sldMkLst>
          <pc:docMk/>
          <pc:sldMk cId="2822711904" sldId="279"/>
        </pc:sldMkLst>
        <pc:spChg chg="mod">
          <ac:chgData name="박해선" userId="cd6a6928-8af1-4805-b174-9ae0dd06bbdd" providerId="ADAL" clId="{03C9804A-02E7-9E48-88AE-C2618FADE818}" dt="2021-03-11T05:23:29.133" v="175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박해선" userId="cd6a6928-8af1-4805-b174-9ae0dd06bbdd" providerId="ADAL" clId="{03C9804A-02E7-9E48-88AE-C2618FADE818}" dt="2021-03-11T05:20:27.576" v="113" actId="20577"/>
          <ac:spMkLst>
            <pc:docMk/>
            <pc:sldMk cId="2822711904" sldId="279"/>
            <ac:spMk id="7" creationId="{E204C29B-8044-A94E-9F0A-5A6288640794}"/>
          </ac:spMkLst>
        </pc:spChg>
        <pc:spChg chg="add del mod">
          <ac:chgData name="박해선" userId="cd6a6928-8af1-4805-b174-9ae0dd06bbdd" providerId="ADAL" clId="{03C9804A-02E7-9E48-88AE-C2618FADE818}" dt="2021-03-11T05:21:47.152" v="120" actId="478"/>
          <ac:spMkLst>
            <pc:docMk/>
            <pc:sldMk cId="2822711904" sldId="279"/>
            <ac:spMk id="8" creationId="{A823BD60-7227-A640-840C-445F0C8B7BD3}"/>
          </ac:spMkLst>
        </pc:spChg>
        <pc:spChg chg="add del mod">
          <ac:chgData name="박해선" userId="cd6a6928-8af1-4805-b174-9ae0dd06bbdd" providerId="ADAL" clId="{03C9804A-02E7-9E48-88AE-C2618FADE818}" dt="2021-03-11T05:21:43.697" v="119" actId="478"/>
          <ac:spMkLst>
            <pc:docMk/>
            <pc:sldMk cId="2822711904" sldId="279"/>
            <ac:spMk id="9" creationId="{41BC6028-EB99-5346-AA3D-D60CD0948876}"/>
          </ac:spMkLst>
        </pc:spChg>
        <pc:spChg chg="add del mod">
          <ac:chgData name="박해선" userId="cd6a6928-8af1-4805-b174-9ae0dd06bbdd" providerId="ADAL" clId="{03C9804A-02E7-9E48-88AE-C2618FADE818}" dt="2021-03-11T05:21:58.536" v="123" actId="478"/>
          <ac:spMkLst>
            <pc:docMk/>
            <pc:sldMk cId="2822711904" sldId="279"/>
            <ac:spMk id="10" creationId="{7A581173-FD7E-914D-9640-247928D659DB}"/>
          </ac:spMkLst>
        </pc:spChg>
        <pc:spChg chg="add mod">
          <ac:chgData name="박해선" userId="cd6a6928-8af1-4805-b174-9ae0dd06bbdd" providerId="ADAL" clId="{03C9804A-02E7-9E48-88AE-C2618FADE818}" dt="2021-03-11T05:23:19.222" v="152" actId="1076"/>
          <ac:spMkLst>
            <pc:docMk/>
            <pc:sldMk cId="2822711904" sldId="279"/>
            <ac:spMk id="11" creationId="{1D2B7029-EAF2-D74A-A8BD-B58BDF484F9F}"/>
          </ac:spMkLst>
        </pc:spChg>
        <pc:picChg chg="del">
          <ac:chgData name="박해선" userId="cd6a6928-8af1-4805-b174-9ae0dd06bbdd" providerId="ADAL" clId="{03C9804A-02E7-9E48-88AE-C2618FADE818}" dt="2021-03-11T05:19:59.093" v="104" actId="478"/>
          <ac:picMkLst>
            <pc:docMk/>
            <pc:sldMk cId="2822711904" sldId="279"/>
            <ac:picMk id="2" creationId="{65C51CA2-5AA6-E844-A708-02F53A6DFF7A}"/>
          </ac:picMkLst>
        </pc:picChg>
        <pc:picChg chg="del">
          <ac:chgData name="박해선" userId="cd6a6928-8af1-4805-b174-9ae0dd06bbdd" providerId="ADAL" clId="{03C9804A-02E7-9E48-88AE-C2618FADE818}" dt="2021-03-11T05:20:00.003" v="105" actId="478"/>
          <ac:picMkLst>
            <pc:docMk/>
            <pc:sldMk cId="2822711904" sldId="279"/>
            <ac:picMk id="3" creationId="{C0D08135-F6F8-844F-9A37-A5F35B434FA7}"/>
          </ac:picMkLst>
        </pc:picChg>
        <pc:picChg chg="add mod">
          <ac:chgData name="박해선" userId="cd6a6928-8af1-4805-b174-9ae0dd06bbdd" providerId="ADAL" clId="{03C9804A-02E7-9E48-88AE-C2618FADE818}" dt="2021-03-11T05:20:11.144" v="109" actId="1076"/>
          <ac:picMkLst>
            <pc:docMk/>
            <pc:sldMk cId="2822711904" sldId="279"/>
            <ac:picMk id="4" creationId="{69EC7585-06D3-F941-ACAF-718202C0AE7D}"/>
          </ac:picMkLst>
        </pc:picChg>
        <pc:picChg chg="del">
          <ac:chgData name="박해선" userId="cd6a6928-8af1-4805-b174-9ae0dd06bbdd" providerId="ADAL" clId="{03C9804A-02E7-9E48-88AE-C2618FADE818}" dt="2021-03-11T05:20:00.599" v="106" actId="478"/>
          <ac:picMkLst>
            <pc:docMk/>
            <pc:sldMk cId="2822711904" sldId="279"/>
            <ac:picMk id="5" creationId="{C6F7BC31-BD03-6A47-8412-6763E386CCC2}"/>
          </ac:picMkLst>
        </pc:picChg>
      </pc:sldChg>
      <pc:sldChg chg="del">
        <pc:chgData name="박해선" userId="cd6a6928-8af1-4805-b174-9ae0dd06bbdd" providerId="ADAL" clId="{03C9804A-02E7-9E48-88AE-C2618FADE818}" dt="2021-03-11T05:41:40.456" v="715" actId="2696"/>
        <pc:sldMkLst>
          <pc:docMk/>
          <pc:sldMk cId="1514788996" sldId="281"/>
        </pc:sldMkLst>
      </pc:sldChg>
      <pc:sldChg chg="addSp delSp modSp mod">
        <pc:chgData name="박해선" userId="cd6a6928-8af1-4805-b174-9ae0dd06bbdd" providerId="ADAL" clId="{03C9804A-02E7-9E48-88AE-C2618FADE818}" dt="2021-03-11T05:35:27.360" v="595" actId="1037"/>
        <pc:sldMkLst>
          <pc:docMk/>
          <pc:sldMk cId="2429449417" sldId="282"/>
        </pc:sldMkLst>
        <pc:spChg chg="mod">
          <ac:chgData name="박해선" userId="cd6a6928-8af1-4805-b174-9ae0dd06bbdd" providerId="ADAL" clId="{03C9804A-02E7-9E48-88AE-C2618FADE818}" dt="2021-03-11T05:32:20.293" v="370" actId="20577"/>
          <ac:spMkLst>
            <pc:docMk/>
            <pc:sldMk cId="2429449417" sldId="282"/>
            <ac:spMk id="2" creationId="{5014C6DD-C7B3-4345-946A-F7D727BA80FA}"/>
          </ac:spMkLst>
        </pc:spChg>
        <pc:spChg chg="add mod">
          <ac:chgData name="박해선" userId="cd6a6928-8af1-4805-b174-9ae0dd06bbdd" providerId="ADAL" clId="{03C9804A-02E7-9E48-88AE-C2618FADE818}" dt="2021-03-11T05:35:27.360" v="595" actId="1037"/>
          <ac:spMkLst>
            <pc:docMk/>
            <pc:sldMk cId="2429449417" sldId="282"/>
            <ac:spMk id="3" creationId="{A9439B32-6F5F-F848-8A17-2A2873F79C20}"/>
          </ac:spMkLst>
        </pc:spChg>
        <pc:spChg chg="mod">
          <ac:chgData name="박해선" userId="cd6a6928-8af1-4805-b174-9ae0dd06bbdd" providerId="ADAL" clId="{03C9804A-02E7-9E48-88AE-C2618FADE818}" dt="2021-03-11T05:32:26.300" v="375" actId="20577"/>
          <ac:spMkLst>
            <pc:docMk/>
            <pc:sldMk cId="2429449417" sldId="282"/>
            <ac:spMk id="5" creationId="{E10A5913-3104-8E43-AB47-84A871BCD773}"/>
          </ac:spMkLst>
        </pc:spChg>
        <pc:picChg chg="del">
          <ac:chgData name="박해선" userId="cd6a6928-8af1-4805-b174-9ae0dd06bbdd" providerId="ADAL" clId="{03C9804A-02E7-9E48-88AE-C2618FADE818}" dt="2021-03-11T05:32:22.394" v="371" actId="478"/>
          <ac:picMkLst>
            <pc:docMk/>
            <pc:sldMk cId="2429449417" sldId="282"/>
            <ac:picMk id="6" creationId="{7A65C31E-78DE-3144-A204-994C127CAE8F}"/>
          </ac:picMkLst>
        </pc:picChg>
        <pc:picChg chg="add mod">
          <ac:chgData name="박해선" userId="cd6a6928-8af1-4805-b174-9ae0dd06bbdd" providerId="ADAL" clId="{03C9804A-02E7-9E48-88AE-C2618FADE818}" dt="2021-03-11T05:35:18.937" v="581" actId="14100"/>
          <ac:picMkLst>
            <pc:docMk/>
            <pc:sldMk cId="2429449417" sldId="282"/>
            <ac:picMk id="2050" creationId="{5248ECAC-2B41-4046-A89C-A28E4B8F446F}"/>
          </ac:picMkLst>
        </pc:picChg>
      </pc:sldChg>
      <pc:sldChg chg="addSp delSp modSp mod">
        <pc:chgData name="박해선" userId="cd6a6928-8af1-4805-b174-9ae0dd06bbdd" providerId="ADAL" clId="{03C9804A-02E7-9E48-88AE-C2618FADE818}" dt="2021-03-11T05:40:02.568" v="670" actId="20577"/>
        <pc:sldMkLst>
          <pc:docMk/>
          <pc:sldMk cId="2325805824" sldId="284"/>
        </pc:sldMkLst>
        <pc:spChg chg="mod">
          <ac:chgData name="박해선" userId="cd6a6928-8af1-4805-b174-9ae0dd06bbdd" providerId="ADAL" clId="{03C9804A-02E7-9E48-88AE-C2618FADE818}" dt="2021-03-11T05:35:50.595" v="612" actId="20577"/>
          <ac:spMkLst>
            <pc:docMk/>
            <pc:sldMk cId="2325805824" sldId="284"/>
            <ac:spMk id="2" creationId="{5014C6DD-C7B3-4345-946A-F7D727BA80FA}"/>
          </ac:spMkLst>
        </pc:spChg>
        <pc:spChg chg="del">
          <ac:chgData name="박해선" userId="cd6a6928-8af1-4805-b174-9ae0dd06bbdd" providerId="ADAL" clId="{03C9804A-02E7-9E48-88AE-C2618FADE818}" dt="2021-03-11T05:35:53.079" v="613" actId="478"/>
          <ac:spMkLst>
            <pc:docMk/>
            <pc:sldMk cId="2325805824" sldId="284"/>
            <ac:spMk id="3" creationId="{26D281B1-06EE-164F-8FEB-CE48C9B9FF22}"/>
          </ac:spMkLst>
        </pc:spChg>
        <pc:spChg chg="add mod">
          <ac:chgData name="박해선" userId="cd6a6928-8af1-4805-b174-9ae0dd06bbdd" providerId="ADAL" clId="{03C9804A-02E7-9E48-88AE-C2618FADE818}" dt="2021-03-11T05:40:02.568" v="670" actId="20577"/>
          <ac:spMkLst>
            <pc:docMk/>
            <pc:sldMk cId="2325805824" sldId="284"/>
            <ac:spMk id="4" creationId="{3A4E6AEF-1CCD-A84F-AFD8-AA0EF7E35FCC}"/>
          </ac:spMkLst>
        </pc:spChg>
        <pc:spChg chg="mod">
          <ac:chgData name="박해선" userId="cd6a6928-8af1-4805-b174-9ae0dd06bbdd" providerId="ADAL" clId="{03C9804A-02E7-9E48-88AE-C2618FADE818}" dt="2021-03-11T05:37:23.604" v="638" actId="20577"/>
          <ac:spMkLst>
            <pc:docMk/>
            <pc:sldMk cId="2325805824" sldId="284"/>
            <ac:spMk id="5" creationId="{E10A5913-3104-8E43-AB47-84A871BCD773}"/>
          </ac:spMkLst>
        </pc:spChg>
        <pc:spChg chg="add del mod">
          <ac:chgData name="박해선" userId="cd6a6928-8af1-4805-b174-9ae0dd06bbdd" providerId="ADAL" clId="{03C9804A-02E7-9E48-88AE-C2618FADE818}" dt="2021-03-11T05:39:18.478" v="654" actId="478"/>
          <ac:spMkLst>
            <pc:docMk/>
            <pc:sldMk cId="2325805824" sldId="284"/>
            <ac:spMk id="6" creationId="{B21B9734-5A7E-DA4B-8D7A-1A0DE90234DB}"/>
          </ac:spMkLst>
        </pc:spChg>
        <pc:picChg chg="add mod">
          <ac:chgData name="박해선" userId="cd6a6928-8af1-4805-b174-9ae0dd06bbdd" providerId="ADAL" clId="{03C9804A-02E7-9E48-88AE-C2618FADE818}" dt="2021-03-11T05:39:59.215" v="669" actId="1076"/>
          <ac:picMkLst>
            <pc:docMk/>
            <pc:sldMk cId="2325805824" sldId="284"/>
            <ac:picMk id="3074" creationId="{0BC9CB30-0E80-DD4A-A511-D210DD298196}"/>
          </ac:picMkLst>
        </pc:picChg>
      </pc:sldChg>
      <pc:sldChg chg="addSp delSp modSp mod">
        <pc:chgData name="박해선" userId="cd6a6928-8af1-4805-b174-9ae0dd06bbdd" providerId="ADAL" clId="{03C9804A-02E7-9E48-88AE-C2618FADE818}" dt="2021-03-11T05:29:03.628" v="298" actId="1076"/>
        <pc:sldMkLst>
          <pc:docMk/>
          <pc:sldMk cId="1392985629" sldId="288"/>
        </pc:sldMkLst>
        <pc:spChg chg="mod">
          <ac:chgData name="박해선" userId="cd6a6928-8af1-4805-b174-9ae0dd06bbdd" providerId="ADAL" clId="{03C9804A-02E7-9E48-88AE-C2618FADE818}" dt="2021-03-11T05:27:38.096" v="278" actId="20577"/>
          <ac:spMkLst>
            <pc:docMk/>
            <pc:sldMk cId="1392985629" sldId="288"/>
            <ac:spMk id="2" creationId="{5014C6DD-C7B3-4345-946A-F7D727BA80FA}"/>
          </ac:spMkLst>
        </pc:spChg>
        <pc:spChg chg="mod">
          <ac:chgData name="박해선" userId="cd6a6928-8af1-4805-b174-9ae0dd06bbdd" providerId="ADAL" clId="{03C9804A-02E7-9E48-88AE-C2618FADE818}" dt="2021-03-11T05:27:50.425" v="284" actId="20577"/>
          <ac:spMkLst>
            <pc:docMk/>
            <pc:sldMk cId="1392985629" sldId="288"/>
            <ac:spMk id="5" creationId="{E10A5913-3104-8E43-AB47-84A871BCD773}"/>
          </ac:spMkLst>
        </pc:spChg>
        <pc:picChg chg="add mod">
          <ac:chgData name="박해선" userId="cd6a6928-8af1-4805-b174-9ae0dd06bbdd" providerId="ADAL" clId="{03C9804A-02E7-9E48-88AE-C2618FADE818}" dt="2021-03-11T05:28:38.677" v="292" actId="1076"/>
          <ac:picMkLst>
            <pc:docMk/>
            <pc:sldMk cId="1392985629" sldId="288"/>
            <ac:picMk id="3" creationId="{5662BEA6-3EFA-7040-90E9-A4E81BB6561B}"/>
          </ac:picMkLst>
        </pc:picChg>
        <pc:picChg chg="del">
          <ac:chgData name="박해선" userId="cd6a6928-8af1-4805-b174-9ae0dd06bbdd" providerId="ADAL" clId="{03C9804A-02E7-9E48-88AE-C2618FADE818}" dt="2021-03-11T05:27:41.064" v="280" actId="478"/>
          <ac:picMkLst>
            <pc:docMk/>
            <pc:sldMk cId="1392985629" sldId="288"/>
            <ac:picMk id="4" creationId="{F9AC691D-3F6C-7843-B780-D6C09380D6EA}"/>
          </ac:picMkLst>
        </pc:picChg>
        <pc:picChg chg="del">
          <ac:chgData name="박해선" userId="cd6a6928-8af1-4805-b174-9ae0dd06bbdd" providerId="ADAL" clId="{03C9804A-02E7-9E48-88AE-C2618FADE818}" dt="2021-03-11T05:27:40.266" v="279" actId="478"/>
          <ac:picMkLst>
            <pc:docMk/>
            <pc:sldMk cId="1392985629" sldId="288"/>
            <ac:picMk id="6" creationId="{0250572F-7924-5042-84B2-15162552628A}"/>
          </ac:picMkLst>
        </pc:picChg>
        <pc:picChg chg="add mod">
          <ac:chgData name="박해선" userId="cd6a6928-8af1-4805-b174-9ae0dd06bbdd" providerId="ADAL" clId="{03C9804A-02E7-9E48-88AE-C2618FADE818}" dt="2021-03-11T05:29:03.628" v="298" actId="1076"/>
          <ac:picMkLst>
            <pc:docMk/>
            <pc:sldMk cId="1392985629" sldId="288"/>
            <ac:picMk id="7" creationId="{F13BD1A2-ED84-DD49-8E17-8C81D0B12856}"/>
          </ac:picMkLst>
        </pc:picChg>
        <pc:picChg chg="add mod">
          <ac:chgData name="박해선" userId="cd6a6928-8af1-4805-b174-9ae0dd06bbdd" providerId="ADAL" clId="{03C9804A-02E7-9E48-88AE-C2618FADE818}" dt="2021-03-11T05:29:03.628" v="298" actId="1076"/>
          <ac:picMkLst>
            <pc:docMk/>
            <pc:sldMk cId="1392985629" sldId="288"/>
            <ac:picMk id="8" creationId="{37F3CE9D-8934-E64C-A115-9A84AF66D3CD}"/>
          </ac:picMkLst>
        </pc:picChg>
      </pc:sldChg>
      <pc:sldChg chg="addSp delSp modSp mod">
        <pc:chgData name="박해선" userId="cd6a6928-8af1-4805-b174-9ae0dd06bbdd" providerId="ADAL" clId="{03C9804A-02E7-9E48-88AE-C2618FADE818}" dt="2021-03-11T05:41:35.843" v="714" actId="1076"/>
        <pc:sldMkLst>
          <pc:docMk/>
          <pc:sldMk cId="3106283528" sldId="289"/>
        </pc:sldMkLst>
        <pc:spChg chg="mod">
          <ac:chgData name="박해선" userId="cd6a6928-8af1-4805-b174-9ae0dd06bbdd" providerId="ADAL" clId="{03C9804A-02E7-9E48-88AE-C2618FADE818}" dt="2021-03-11T05:40:30.615" v="695" actId="20577"/>
          <ac:spMkLst>
            <pc:docMk/>
            <pc:sldMk cId="3106283528" sldId="289"/>
            <ac:spMk id="2" creationId="{5014C6DD-C7B3-4345-946A-F7D727BA80FA}"/>
          </ac:spMkLst>
        </pc:spChg>
        <pc:spChg chg="add mod">
          <ac:chgData name="박해선" userId="cd6a6928-8af1-4805-b174-9ae0dd06bbdd" providerId="ADAL" clId="{03C9804A-02E7-9E48-88AE-C2618FADE818}" dt="2021-03-11T05:41:35.843" v="714" actId="1076"/>
          <ac:spMkLst>
            <pc:docMk/>
            <pc:sldMk cId="3106283528" sldId="289"/>
            <ac:spMk id="3" creationId="{AB383511-05E5-7E4F-A75D-8BDC496671C4}"/>
          </ac:spMkLst>
        </pc:spChg>
        <pc:spChg chg="mod">
          <ac:chgData name="박해선" userId="cd6a6928-8af1-4805-b174-9ae0dd06bbdd" providerId="ADAL" clId="{03C9804A-02E7-9E48-88AE-C2618FADE818}" dt="2021-03-11T05:41:04.067" v="704"/>
          <ac:spMkLst>
            <pc:docMk/>
            <pc:sldMk cId="3106283528" sldId="289"/>
            <ac:spMk id="5" creationId="{E10A5913-3104-8E43-AB47-84A871BCD773}"/>
          </ac:spMkLst>
        </pc:spChg>
        <pc:picChg chg="del">
          <ac:chgData name="박해선" userId="cd6a6928-8af1-4805-b174-9ae0dd06bbdd" providerId="ADAL" clId="{03C9804A-02E7-9E48-88AE-C2618FADE818}" dt="2021-03-11T05:40:32.963" v="697" actId="478"/>
          <ac:picMkLst>
            <pc:docMk/>
            <pc:sldMk cId="3106283528" sldId="289"/>
            <ac:picMk id="6" creationId="{90B232BD-BA9A-CF45-BC35-6E3968D549DC}"/>
          </ac:picMkLst>
        </pc:picChg>
        <pc:picChg chg="del">
          <ac:chgData name="박해선" userId="cd6a6928-8af1-4805-b174-9ae0dd06bbdd" providerId="ADAL" clId="{03C9804A-02E7-9E48-88AE-C2618FADE818}" dt="2021-03-11T05:40:32.164" v="696" actId="478"/>
          <ac:picMkLst>
            <pc:docMk/>
            <pc:sldMk cId="3106283528" sldId="289"/>
            <ac:picMk id="7" creationId="{E74F5B5E-293E-CE42-9A7A-037DE6F66134}"/>
          </ac:picMkLst>
        </pc:picChg>
        <pc:picChg chg="del">
          <ac:chgData name="박해선" userId="cd6a6928-8af1-4805-b174-9ae0dd06bbdd" providerId="ADAL" clId="{03C9804A-02E7-9E48-88AE-C2618FADE818}" dt="2021-03-11T05:40:34.211" v="698" actId="478"/>
          <ac:picMkLst>
            <pc:docMk/>
            <pc:sldMk cId="3106283528" sldId="289"/>
            <ac:picMk id="11" creationId="{69DD38A7-A8BE-0444-831E-07698AB0E2B2}"/>
          </ac:picMkLst>
        </pc:picChg>
      </pc:sldChg>
      <pc:sldChg chg="del">
        <pc:chgData name="박해선" userId="cd6a6928-8af1-4805-b174-9ae0dd06bbdd" providerId="ADAL" clId="{03C9804A-02E7-9E48-88AE-C2618FADE818}" dt="2021-03-11T05:41:40.983" v="716" actId="2696"/>
        <pc:sldMkLst>
          <pc:docMk/>
          <pc:sldMk cId="130829711" sldId="290"/>
        </pc:sldMkLst>
      </pc:sldChg>
      <pc:sldChg chg="del">
        <pc:chgData name="박해선" userId="cd6a6928-8af1-4805-b174-9ae0dd06bbdd" providerId="ADAL" clId="{03C9804A-02E7-9E48-88AE-C2618FADE818}" dt="2021-03-11T05:41:41.501" v="717" actId="2696"/>
        <pc:sldMkLst>
          <pc:docMk/>
          <pc:sldMk cId="4272664409" sldId="291"/>
        </pc:sldMkLst>
      </pc:sldChg>
      <pc:sldChg chg="del">
        <pc:chgData name="박해선" userId="cd6a6928-8af1-4805-b174-9ae0dd06bbdd" providerId="ADAL" clId="{03C9804A-02E7-9E48-88AE-C2618FADE818}" dt="2021-03-11T05:41:42.003" v="718" actId="2696"/>
        <pc:sldMkLst>
          <pc:docMk/>
          <pc:sldMk cId="4101487878" sldId="292"/>
        </pc:sldMkLst>
      </pc:sldChg>
      <pc:sldChg chg="del">
        <pc:chgData name="박해선" userId="cd6a6928-8af1-4805-b174-9ae0dd06bbdd" providerId="ADAL" clId="{03C9804A-02E7-9E48-88AE-C2618FADE818}" dt="2021-03-11T05:41:43.061" v="719" actId="2696"/>
        <pc:sldMkLst>
          <pc:docMk/>
          <pc:sldMk cId="1073833181" sldId="293"/>
        </pc:sldMkLst>
      </pc:sldChg>
      <pc:sldChg chg="del">
        <pc:chgData name="박해선" userId="cd6a6928-8af1-4805-b174-9ae0dd06bbdd" providerId="ADAL" clId="{03C9804A-02E7-9E48-88AE-C2618FADE818}" dt="2021-03-11T05:41:43.436" v="720" actId="2696"/>
        <pc:sldMkLst>
          <pc:docMk/>
          <pc:sldMk cId="1876771463" sldId="294"/>
        </pc:sldMkLst>
      </pc:sldChg>
      <pc:sldChg chg="del">
        <pc:chgData name="박해선" userId="cd6a6928-8af1-4805-b174-9ae0dd06bbdd" providerId="ADAL" clId="{03C9804A-02E7-9E48-88AE-C2618FADE818}" dt="2021-03-11T05:41:43.893" v="721" actId="2696"/>
        <pc:sldMkLst>
          <pc:docMk/>
          <pc:sldMk cId="1059504215" sldId="295"/>
        </pc:sldMkLst>
      </pc:sldChg>
      <pc:sldChg chg="del">
        <pc:chgData name="박해선" userId="cd6a6928-8af1-4805-b174-9ae0dd06bbdd" providerId="ADAL" clId="{03C9804A-02E7-9E48-88AE-C2618FADE818}" dt="2021-03-11T05:41:44.413" v="722" actId="2696"/>
        <pc:sldMkLst>
          <pc:docMk/>
          <pc:sldMk cId="2678309816" sldId="296"/>
        </pc:sldMkLst>
      </pc:sldChg>
      <pc:sldChg chg="del">
        <pc:chgData name="박해선" userId="cd6a6928-8af1-4805-b174-9ae0dd06bbdd" providerId="ADAL" clId="{03C9804A-02E7-9E48-88AE-C2618FADE818}" dt="2021-03-11T05:41:44.760" v="723" actId="2696"/>
        <pc:sldMkLst>
          <pc:docMk/>
          <pc:sldMk cId="1450955914" sldId="297"/>
        </pc:sldMkLst>
      </pc:sldChg>
      <pc:sldChg chg="del">
        <pc:chgData name="박해선" userId="cd6a6928-8af1-4805-b174-9ae0dd06bbdd" providerId="ADAL" clId="{03C9804A-02E7-9E48-88AE-C2618FADE818}" dt="2021-03-11T05:41:45.173" v="724" actId="2696"/>
        <pc:sldMkLst>
          <pc:docMk/>
          <pc:sldMk cId="1491868979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2021. 3. 11.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600"/>
              <a:t>에포크 </a:t>
            </a:r>
            <a:r>
              <a:rPr kumimoji="1" lang="en-US" altLang="ko-KR" sz="1600"/>
              <a:t>9(</a:t>
            </a:r>
            <a:r>
              <a:rPr kumimoji="1" lang="ko-KR" altLang="en-US" sz="1600"/>
              <a:t>열번쨰 에포크</a:t>
            </a:r>
            <a:r>
              <a:rPr kumimoji="1" lang="en-US" altLang="ko-KR" sz="1600"/>
              <a:t>)</a:t>
            </a:r>
            <a:r>
              <a:rPr kumimoji="1" lang="ko-KR" altLang="en-US" sz="1600"/>
              <a:t>가 최소</a:t>
            </a:r>
            <a:r>
              <a:rPr kumimoji="1" lang="en-US" altLang="ko-KR" sz="16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75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586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18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61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맑은 고딕"/>
                <a:ea typeface="맑은 고딕"/>
              </a:rPr>
              <a:t>08-2</a:t>
            </a:r>
            <a:r>
              <a:rPr kumimoji="1" lang="ko-KR" altLang="en-US" sz="2000" b="1">
                <a:latin typeface="맑은 고딕"/>
                <a:ea typeface="맑은 고딕"/>
              </a:rPr>
              <a:t> 합성곱 신경망을</a:t>
            </a:r>
            <a:br>
              <a:rPr kumimoji="1" lang="en-US" altLang="ko-KR" sz="2000" b="1">
                <a:latin typeface="맑은 고딕"/>
                <a:ea typeface="맑은 고딕"/>
              </a:rPr>
            </a:br>
            <a:r>
              <a:rPr kumimoji="1" lang="ko-KR" altLang="en-US" sz="2000" b="1">
                <a:latin typeface="맑은 고딕"/>
                <a:ea typeface="맑은 고딕"/>
              </a:rPr>
              <a:t>사용한 이미지 분류</a:t>
            </a:r>
            <a:endParaRPr lang="ko-KR" altLang="en-US" sz="2000" b="1">
              <a:latin typeface="맑은 고딕"/>
              <a:ea typeface="맑은 고딕"/>
            </a:endParaRPr>
          </a:p>
          <a:p>
            <a:r>
              <a:rPr kumimoji="1" lang="ko-KR" altLang="en-US" sz="1600">
                <a:latin typeface="맑은 고딕"/>
                <a:ea typeface="맑은 고딕"/>
              </a:rPr>
              <a:t>박해선</a:t>
            </a:r>
            <a:endParaRPr kumimoji="1" lang="ko-Kore-KR" altLang="en-US" sz="1600">
              <a:latin typeface="맑은 고딕"/>
              <a:ea typeface="맑은 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테스트 세트 점수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457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83511-05E5-7E4F-A75D-8BDC496671C4}"/>
              </a:ext>
            </a:extLst>
          </p:cNvPr>
          <p:cNvSpPr/>
          <p:nvPr/>
        </p:nvSpPr>
        <p:spPr>
          <a:xfrm>
            <a:off x="1990579" y="2697370"/>
            <a:ext cx="8975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/>
              <a:t>test_scaled </a:t>
            </a:r>
            <a:r>
              <a:rPr lang="en" altLang="ko-Kore-KR">
                <a:solidFill>
                  <a:srgbClr val="37474F"/>
                </a:solidFill>
                <a:effectLst/>
              </a:rPr>
              <a:t>=</a:t>
            </a:r>
            <a:r>
              <a:rPr lang="en" altLang="ko-Kore-KR"/>
              <a:t> test_input</a:t>
            </a:r>
            <a:r>
              <a:rPr lang="en" altLang="ko-Kore-KR">
                <a:solidFill>
                  <a:srgbClr val="37474F"/>
                </a:solidFill>
                <a:effectLst/>
              </a:rPr>
              <a:t>.</a:t>
            </a:r>
            <a:r>
              <a:rPr lang="en" altLang="ko-Kore-KR"/>
              <a:t>reshape</a:t>
            </a:r>
            <a:r>
              <a:rPr lang="en" altLang="ko-Kore-KR">
                <a:solidFill>
                  <a:srgbClr val="37474F"/>
                </a:solidFill>
                <a:effectLst/>
              </a:rPr>
              <a:t>(-</a:t>
            </a:r>
            <a:r>
              <a:rPr lang="en" altLang="ko-Kore-KR">
                <a:solidFill>
                  <a:srgbClr val="C53929"/>
                </a:solidFill>
                <a:effectLst/>
              </a:rPr>
              <a:t>1</a:t>
            </a:r>
            <a:r>
              <a:rPr lang="en" altLang="ko-Kore-KR">
                <a:solidFill>
                  <a:srgbClr val="37474F"/>
                </a:solidFill>
                <a:effectLst/>
              </a:rPr>
              <a:t>,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28</a:t>
            </a:r>
            <a:r>
              <a:rPr lang="en" altLang="ko-Kore-KR">
                <a:solidFill>
                  <a:srgbClr val="37474F"/>
                </a:solidFill>
                <a:effectLst/>
              </a:rPr>
              <a:t>,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28</a:t>
            </a:r>
            <a:r>
              <a:rPr lang="en" altLang="ko-Kore-KR">
                <a:solidFill>
                  <a:srgbClr val="37474F"/>
                </a:solidFill>
                <a:effectLst/>
              </a:rPr>
              <a:t>,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1</a:t>
            </a:r>
            <a:r>
              <a:rPr lang="en" altLang="ko-Kore-KR">
                <a:solidFill>
                  <a:srgbClr val="37474F"/>
                </a:solidFill>
                <a:effectLst/>
              </a:rPr>
              <a:t>)</a:t>
            </a:r>
            <a:r>
              <a:rPr lang="en" altLang="ko-Kore-KR"/>
              <a:t> </a:t>
            </a:r>
            <a:r>
              <a:rPr lang="en" altLang="ko-Kore-KR">
                <a:solidFill>
                  <a:srgbClr val="37474F"/>
                </a:solidFill>
                <a:effectLst/>
              </a:rPr>
              <a:t>/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255.0</a:t>
            </a:r>
            <a:r>
              <a:rPr lang="en" altLang="ko-Kore-KR"/>
              <a:t> </a:t>
            </a:r>
          </a:p>
          <a:p>
            <a:endParaRPr lang="en" altLang="ko-Kore-KR"/>
          </a:p>
          <a:p>
            <a:r>
              <a:rPr lang="en" altLang="ko-Kore-KR"/>
              <a:t>model</a:t>
            </a:r>
            <a:r>
              <a:rPr lang="en" altLang="ko-Kore-KR">
                <a:solidFill>
                  <a:srgbClr val="37474F"/>
                </a:solidFill>
                <a:effectLst/>
              </a:rPr>
              <a:t>.</a:t>
            </a:r>
            <a:r>
              <a:rPr lang="en" altLang="ko-Kore-KR"/>
              <a:t>evaluate</a:t>
            </a:r>
            <a:r>
              <a:rPr lang="en" altLang="ko-Kore-KR">
                <a:solidFill>
                  <a:srgbClr val="37474F"/>
                </a:solidFill>
                <a:effectLst/>
              </a:rPr>
              <a:t>(</a:t>
            </a:r>
            <a:r>
              <a:rPr lang="en" altLang="ko-Kore-KR"/>
              <a:t>test_scaled</a:t>
            </a:r>
            <a:r>
              <a:rPr lang="en" altLang="ko-Kore-KR">
                <a:solidFill>
                  <a:srgbClr val="37474F"/>
                </a:solidFill>
                <a:effectLst/>
              </a:rPr>
              <a:t>,</a:t>
            </a:r>
            <a:r>
              <a:rPr lang="en" altLang="ko-Kore-KR"/>
              <a:t> test_target</a:t>
            </a:r>
            <a:r>
              <a:rPr lang="en" altLang="ko-Kore-KR">
                <a:solidFill>
                  <a:srgbClr val="37474F"/>
                </a:solidFill>
                <a:effectLst/>
              </a:rPr>
              <a:t>)</a:t>
            </a:r>
            <a:r>
              <a:rPr lang="en" altLang="ko-Kore-KR"/>
              <a:t> </a:t>
            </a:r>
          </a:p>
          <a:p>
            <a:r>
              <a:rPr lang="en" altLang="ko-Kore-KR">
                <a:solidFill>
                  <a:srgbClr val="C53929"/>
                </a:solidFill>
                <a:effectLst/>
              </a:rPr>
              <a:t>313</a:t>
            </a:r>
            <a:r>
              <a:rPr lang="en" altLang="ko-Kore-KR">
                <a:solidFill>
                  <a:srgbClr val="37474F"/>
                </a:solidFill>
                <a:effectLst/>
              </a:rPr>
              <a:t>/</a:t>
            </a:r>
            <a:r>
              <a:rPr lang="en" altLang="ko-Kore-KR">
                <a:solidFill>
                  <a:srgbClr val="C53929"/>
                </a:solidFill>
                <a:effectLst/>
              </a:rPr>
              <a:t>313</a:t>
            </a:r>
            <a:r>
              <a:rPr lang="en" altLang="ko-Kore-KR"/>
              <a:t> </a:t>
            </a:r>
            <a:r>
              <a:rPr lang="en" altLang="ko-Kore-KR">
                <a:solidFill>
                  <a:srgbClr val="37474F"/>
                </a:solidFill>
                <a:effectLst/>
              </a:rPr>
              <a:t>[==============================]</a:t>
            </a:r>
            <a:r>
              <a:rPr lang="en" altLang="ko-Kore-KR"/>
              <a:t> </a:t>
            </a:r>
            <a:r>
              <a:rPr lang="en" altLang="ko-Kore-KR">
                <a:solidFill>
                  <a:srgbClr val="37474F"/>
                </a:solidFill>
                <a:effectLst/>
              </a:rPr>
              <a:t>-</a:t>
            </a:r>
            <a:r>
              <a:rPr lang="en" altLang="ko-Kore-KR"/>
              <a:t> 1s 3ms</a:t>
            </a:r>
            <a:r>
              <a:rPr lang="en" altLang="ko-Kore-KR">
                <a:solidFill>
                  <a:srgbClr val="37474F"/>
                </a:solidFill>
                <a:effectLst/>
              </a:rPr>
              <a:t>/</a:t>
            </a:r>
            <a:r>
              <a:rPr lang="en" altLang="ko-Kore-KR"/>
              <a:t>step </a:t>
            </a:r>
            <a:r>
              <a:rPr lang="en" altLang="ko-Kore-KR">
                <a:solidFill>
                  <a:srgbClr val="37474F"/>
                </a:solidFill>
                <a:effectLst/>
              </a:rPr>
              <a:t>-</a:t>
            </a:r>
            <a:r>
              <a:rPr lang="en" altLang="ko-Kore-KR"/>
              <a:t> loss</a:t>
            </a:r>
            <a:r>
              <a:rPr lang="en" altLang="ko-Kore-KR">
                <a:solidFill>
                  <a:srgbClr val="37474F"/>
                </a:solidFill>
                <a:effectLst/>
              </a:rPr>
              <a:t>: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0.2360</a:t>
            </a:r>
            <a:r>
              <a:rPr lang="en" altLang="ko-Kore-KR"/>
              <a:t> </a:t>
            </a:r>
            <a:r>
              <a:rPr lang="en" altLang="ko-Kore-KR">
                <a:solidFill>
                  <a:srgbClr val="37474F"/>
                </a:solidFill>
                <a:effectLst/>
              </a:rPr>
              <a:t>-</a:t>
            </a:r>
            <a:r>
              <a:rPr lang="en" altLang="ko-Kore-KR"/>
              <a:t> accuracy</a:t>
            </a:r>
            <a:r>
              <a:rPr lang="en" altLang="ko-Kore-KR">
                <a:solidFill>
                  <a:srgbClr val="37474F"/>
                </a:solidFill>
                <a:effectLst/>
              </a:rPr>
              <a:t>: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0.9163</a:t>
            </a:r>
            <a:r>
              <a:rPr lang="en" altLang="ko-Kore-KR"/>
              <a:t> </a:t>
            </a:r>
          </a:p>
          <a:p>
            <a:endParaRPr lang="en" altLang="ko-Kore-KR">
              <a:solidFill>
                <a:srgbClr val="37474F"/>
              </a:solidFill>
              <a:effectLst/>
            </a:endParaRPr>
          </a:p>
          <a:p>
            <a:r>
              <a:rPr lang="en" altLang="ko-Kore-KR">
                <a:solidFill>
                  <a:srgbClr val="37474F"/>
                </a:solidFill>
                <a:effectLst/>
              </a:rPr>
              <a:t>[</a:t>
            </a:r>
            <a:r>
              <a:rPr lang="en" altLang="ko-Kore-KR">
                <a:solidFill>
                  <a:srgbClr val="C53929"/>
                </a:solidFill>
                <a:effectLst/>
              </a:rPr>
              <a:t>0.23596987128257751</a:t>
            </a:r>
            <a:r>
              <a:rPr lang="en" altLang="ko-Kore-KR">
                <a:solidFill>
                  <a:srgbClr val="37474F"/>
                </a:solidFill>
                <a:effectLst/>
              </a:rPr>
              <a:t>,</a:t>
            </a:r>
            <a:r>
              <a:rPr lang="en" altLang="ko-Kore-KR"/>
              <a:t> </a:t>
            </a:r>
            <a:r>
              <a:rPr lang="en" altLang="ko-Kore-KR">
                <a:solidFill>
                  <a:srgbClr val="C53929"/>
                </a:solidFill>
                <a:effectLst/>
              </a:rPr>
              <a:t>0.9162999987602234</a:t>
            </a:r>
            <a:r>
              <a:rPr lang="en" altLang="ko-Kore-KR">
                <a:solidFill>
                  <a:srgbClr val="37474F"/>
                </a:solidFill>
                <a:effectLst/>
              </a:rPr>
              <a:t>]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28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패션 </a:t>
            </a:r>
            <a:r>
              <a:rPr kumimoji="1" lang="en-US" altLang="ko-KR">
                <a:latin typeface="+mj-ea"/>
              </a:rPr>
              <a:t>MNIST </a:t>
            </a:r>
            <a:r>
              <a:rPr kumimoji="1" lang="ko-KR" altLang="en-US">
                <a:latin typeface="+mj-ea"/>
              </a:rPr>
              <a:t>데이터</a:t>
            </a:r>
            <a:endParaRPr kumimoji="1" lang="ko-Kore-KR" altLang="en-US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9B8D8-3A28-1F43-97BC-A34E3802E1BF}"/>
              </a:ext>
            </a:extLst>
          </p:cNvPr>
          <p:cNvSpPr txBox="1"/>
          <p:nvPr/>
        </p:nvSpPr>
        <p:spPr>
          <a:xfrm>
            <a:off x="289662" y="6292820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445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26357A-3D55-5743-A31C-8200337D3E0F}"/>
              </a:ext>
            </a:extLst>
          </p:cNvPr>
          <p:cNvSpPr/>
          <p:nvPr/>
        </p:nvSpPr>
        <p:spPr>
          <a:xfrm>
            <a:off x="2652933" y="1564533"/>
            <a:ext cx="74195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train_input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train_target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test_input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test_target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keras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datasets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fashion_mnist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load_data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" altLang="ko-Kore-KR" sz="1600">
              <a:solidFill>
                <a:srgbClr val="37474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train_scaled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train_input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reshape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(-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255.0</a:t>
            </a:r>
          </a:p>
          <a:p>
            <a:endParaRPr lang="en" altLang="ko-Kore-KR" sz="1600">
              <a:solidFill>
                <a:srgbClr val="C5392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train_scaled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val_scaled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train_target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val_target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train_test_split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r>
              <a:rPr lang="en" altLang="ko-Kore-KR" sz="160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train_scaled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train_target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test_size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random_state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42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DA79C6-6B62-B04B-AFD6-1CE984CA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3" y="3870556"/>
            <a:ext cx="4883834" cy="20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첫 번째 합성곱 층</a:t>
            </a:r>
            <a:endParaRPr kumimoji="1" lang="ko-Kore-KR" altLang="en-US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446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C7585-06D3-F941-ACAF-718202C0A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17" y="1547270"/>
            <a:ext cx="7460566" cy="24444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B7029-EAF2-D74A-A8BD-B58BDF484F9F}"/>
              </a:ext>
            </a:extLst>
          </p:cNvPr>
          <p:cNvSpPr/>
          <p:nvPr/>
        </p:nvSpPr>
        <p:spPr>
          <a:xfrm>
            <a:off x="2089052" y="4433567"/>
            <a:ext cx="8187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 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Sequential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Conv2D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kernel_size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activation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'relu’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        padding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'same'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input_shape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MaxPooling2D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>
                <a:latin typeface="+mj-ea"/>
              </a:rPr>
              <a:t>두 번째 합성곱 층</a:t>
            </a:r>
            <a:r>
              <a:rPr kumimoji="1" lang="en-US" altLang="ko-KR">
                <a:latin typeface="+mj-ea"/>
              </a:rPr>
              <a:t>+</a:t>
            </a:r>
            <a:r>
              <a:rPr kumimoji="1" lang="ko-KR" altLang="en-US">
                <a:latin typeface="+mj-ea"/>
              </a:rPr>
              <a:t>완전 연결 층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993B1-DDCD-1A4F-8E26-911167A6C880}"/>
              </a:ext>
            </a:extLst>
          </p:cNvPr>
          <p:cNvSpPr txBox="1"/>
          <p:nvPr/>
        </p:nvSpPr>
        <p:spPr>
          <a:xfrm>
            <a:off x="289662" y="629282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447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F16FE4-7DB5-664D-B8BA-A4E9E8C3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71" y="1690688"/>
            <a:ext cx="8829822" cy="2105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529643-B865-4046-A2FB-13F18F92F8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21" b="23166"/>
          <a:stretch/>
        </p:blipFill>
        <p:spPr>
          <a:xfrm>
            <a:off x="696351" y="1690688"/>
            <a:ext cx="1624818" cy="18782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50A290-3370-014C-9947-FAEFC8491B73}"/>
              </a:ext>
            </a:extLst>
          </p:cNvPr>
          <p:cNvSpPr/>
          <p:nvPr/>
        </p:nvSpPr>
        <p:spPr>
          <a:xfrm>
            <a:off x="1090246" y="4142897"/>
            <a:ext cx="10614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Conv2D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64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kernel_size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activation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'relu＇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'same’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MaxPooling2D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Flatten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Dense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activation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'relu’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Dropout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0.4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Dense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activation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'softmax'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모델 요약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448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2BEA6-3EFA-7040-90E9-A4E81BB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19" y="1550011"/>
            <a:ext cx="6663044" cy="4649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3BD1A2-ED84-DD49-8E17-8C81D0B1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70" y="2215486"/>
            <a:ext cx="4562621" cy="1494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F3CE9D-8934-E64C-A115-9A84AF66D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97" y="4009293"/>
            <a:ext cx="4895675" cy="1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>
                <a:latin typeface="+mj-ea"/>
              </a:rPr>
              <a:t>plot_model()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449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22672-DE70-E444-94D6-2B4EA3F5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1438104"/>
            <a:ext cx="2897133" cy="50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ADFC9B-3B04-2E4C-AF35-7B27B7DE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23" y="1513501"/>
            <a:ext cx="1804735" cy="4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8ECC90-4709-E041-B7C7-A1B9E41B6F1F}"/>
              </a:ext>
            </a:extLst>
          </p:cNvPr>
          <p:cNvSpPr/>
          <p:nvPr/>
        </p:nvSpPr>
        <p:spPr>
          <a:xfrm>
            <a:off x="7454969" y="3530088"/>
            <a:ext cx="4403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" altLang="ko-Kore-KR" sz="14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400">
                <a:latin typeface="D2Coding" panose="020B0609020101020101" pitchFamily="49" charset="-127"/>
                <a:ea typeface="D2Coding" panose="020B0609020101020101" pitchFamily="49" charset="-127"/>
              </a:rPr>
              <a:t>utils</a:t>
            </a:r>
            <a:r>
              <a:rPr lang="en" altLang="ko-Kore-KR" sz="14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400">
                <a:latin typeface="D2Coding" panose="020B0609020101020101" pitchFamily="49" charset="-127"/>
                <a:ea typeface="D2Coding" panose="020B0609020101020101" pitchFamily="49" charset="-127"/>
              </a:rPr>
              <a:t>plot_model</a:t>
            </a:r>
            <a:r>
              <a:rPr lang="en" altLang="ko-Kore-KR" sz="14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400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 sz="14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400">
                <a:latin typeface="D2Coding" panose="020B0609020101020101" pitchFamily="49" charset="-127"/>
                <a:ea typeface="D2Coding" panose="020B0609020101020101" pitchFamily="49" charset="-127"/>
              </a:rPr>
              <a:t> show_shapes</a:t>
            </a:r>
            <a:r>
              <a:rPr lang="en" altLang="ko-Kore-KR" sz="14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400">
                <a:solidFill>
                  <a:srgbClr val="3F51B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" altLang="ko-Kore-KR" sz="14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ore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컴파일과 훈련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452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39B32-6F5F-F848-8A17-2A2873F79C20}"/>
              </a:ext>
            </a:extLst>
          </p:cNvPr>
          <p:cNvSpPr/>
          <p:nvPr/>
        </p:nvSpPr>
        <p:spPr>
          <a:xfrm>
            <a:off x="373963" y="1542816"/>
            <a:ext cx="8996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compile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optimizer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'adam'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loss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'sparse_categorical_crossentropy’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        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metrics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'accuracy’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checkpoint_cb 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callbacks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ModelCheckpoint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'best-cnn-model.h5’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early_stopping_cb 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keras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callbacks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EarlyStopping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patience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                     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restore_best_weights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3F51B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history 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model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fit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train_scaled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train_target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epochs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          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validation_data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=(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val_scaled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val_target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callbacks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=[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checkpoint_cb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early_stopping_cb</a:t>
            </a:r>
            <a:r>
              <a:rPr lang="en" altLang="ko-Kore-KR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endParaRPr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48ECAC-2B41-4046-A89C-A28E4B8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04" y="4093697"/>
            <a:ext cx="3995147" cy="27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평가와 예측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454-455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4E6AEF-1CCD-A84F-AFD8-AA0EF7E35FCC}"/>
              </a:ext>
            </a:extLst>
          </p:cNvPr>
          <p:cNvSpPr/>
          <p:nvPr/>
        </p:nvSpPr>
        <p:spPr>
          <a:xfrm>
            <a:off x="1054799" y="1747800"/>
            <a:ext cx="103960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evaluate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val_scaled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val_target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375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375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[==============================]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1s 2ms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step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loss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0.2118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accuracy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0.9212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 sz="1600">
              <a:solidFill>
                <a:srgbClr val="37474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0.2118101418018341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0.9212499856948853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plt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imshow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val_scaled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reshape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cmap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ore-KR" sz="1600">
                <a:solidFill>
                  <a:srgbClr val="388E3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'gray_r’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plt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" altLang="ko-Kore-KR" sz="1600"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preds = model.predict(val_scaled[0:1])</a:t>
            </a:r>
          </a:p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print(preds)</a:t>
            </a:r>
          </a:p>
          <a:p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sz="160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[[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1.4339859e-16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8.4426813e-24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2.2553201e-18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4.8564068e-16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3.6903781e-15</a:t>
            </a:r>
          </a:p>
          <a:p>
            <a:r>
              <a:rPr lang="ko-KR" altLang="en-US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6.4212738e-20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3.1580050e-15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9.1121079e-19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1.0000000e+00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600">
                <a:solidFill>
                  <a:srgbClr val="C539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1.0684053e-20</a:t>
            </a:r>
            <a:r>
              <a:rPr lang="en" altLang="ko-Kore-KR" sz="160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]]</a:t>
            </a:r>
            <a:endParaRPr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C9CB30-0E80-DD4A-A511-D210DD29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81" y="2816466"/>
            <a:ext cx="2709993" cy="267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0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Macintosh PowerPoint</Application>
  <PresentationFormat>와이드스크린</PresentationFormat>
  <Paragraphs>82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 Brush Script</vt:lpstr>
      <vt:lpstr>D2Coding</vt:lpstr>
      <vt:lpstr>Calibri</vt:lpstr>
      <vt:lpstr>Arial</vt:lpstr>
      <vt:lpstr>맑은 고딕</vt:lpstr>
      <vt:lpstr>Calibri Light</vt:lpstr>
      <vt:lpstr>Office 테마</vt:lpstr>
      <vt:lpstr>PowerPoint 프레젠테이션</vt:lpstr>
      <vt:lpstr>PowerPoint 프레젠테이션</vt:lpstr>
      <vt:lpstr>패션 MNIST 데이터</vt:lpstr>
      <vt:lpstr>첫 번째 합성곱 층</vt:lpstr>
      <vt:lpstr>PowerPoint 프레젠테이션</vt:lpstr>
      <vt:lpstr>모델 요약</vt:lpstr>
      <vt:lpstr>plot_model()</vt:lpstr>
      <vt:lpstr>컴파일과 훈련</vt:lpstr>
      <vt:lpstr>평가와 예측</vt:lpstr>
      <vt:lpstr>테스트 세트 점수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박해선</cp:lastModifiedBy>
  <cp:revision>1</cp:revision>
  <cp:lastPrinted>2020-12-17T16:54:35Z</cp:lastPrinted>
  <dcterms:created xsi:type="dcterms:W3CDTF">2020-12-17T16:43:48Z</dcterms:created>
  <dcterms:modified xsi:type="dcterms:W3CDTF">2021-03-11T05:42:04Z</dcterms:modified>
</cp:coreProperties>
</file>