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79" r:id="rId5"/>
    <p:sldId id="290" r:id="rId6"/>
    <p:sldId id="259" r:id="rId7"/>
    <p:sldId id="288" r:id="rId8"/>
    <p:sldId id="263" r:id="rId9"/>
    <p:sldId id="291" r:id="rId10"/>
    <p:sldId id="262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Nanum Brush Script" panose="020B0604020202020204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1D109-0AF3-B047-8808-BDE21250B52D}" v="475" dt="2021-03-19T13:01:41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해선" userId="cd6a6928-8af1-4805-b174-9ae0dd06bbdd" providerId="ADAL" clId="{B8D1D109-0AF3-B047-8808-BDE21250B52D}"/>
    <pc:docChg chg="custSel modSld">
      <pc:chgData name="박해선" userId="cd6a6928-8af1-4805-b174-9ae0dd06bbdd" providerId="ADAL" clId="{B8D1D109-0AF3-B047-8808-BDE21250B52D}" dt="2021-03-19T13:01:41.254" v="475" actId="1076"/>
      <pc:docMkLst>
        <pc:docMk/>
      </pc:docMkLst>
      <pc:sldChg chg="modSp mod">
        <pc:chgData name="박해선" userId="cd6a6928-8af1-4805-b174-9ae0dd06bbdd" providerId="ADAL" clId="{B8D1D109-0AF3-B047-8808-BDE21250B52D}" dt="2021-03-19T12:51:32.675" v="53" actId="20577"/>
        <pc:sldMkLst>
          <pc:docMk/>
          <pc:sldMk cId="776776092" sldId="256"/>
        </pc:sldMkLst>
        <pc:spChg chg="mod">
          <ac:chgData name="박해선" userId="cd6a6928-8af1-4805-b174-9ae0dd06bbdd" providerId="ADAL" clId="{B8D1D109-0AF3-B047-8808-BDE21250B52D}" dt="2021-03-19T12:51:32.675" v="53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">
        <pc:chgData name="박해선" userId="cd6a6928-8af1-4805-b174-9ae0dd06bbdd" providerId="ADAL" clId="{B8D1D109-0AF3-B047-8808-BDE21250B52D}" dt="2021-03-19T12:58:54.200" v="299" actId="20577"/>
        <pc:sldMkLst>
          <pc:docMk/>
          <pc:sldMk cId="2406228266" sldId="259"/>
        </pc:sldMkLst>
        <pc:spChg chg="mod">
          <ac:chgData name="박해선" userId="cd6a6928-8af1-4805-b174-9ae0dd06bbdd" providerId="ADAL" clId="{B8D1D109-0AF3-B047-8808-BDE21250B52D}" dt="2021-03-19T12:58:54.200" v="299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박해선" userId="cd6a6928-8af1-4805-b174-9ae0dd06bbdd" providerId="ADAL" clId="{B8D1D109-0AF3-B047-8808-BDE21250B52D}" dt="2021-03-19T12:58:29.993" v="291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박해선" userId="cd6a6928-8af1-4805-b174-9ae0dd06bbdd" providerId="ADAL" clId="{B8D1D109-0AF3-B047-8808-BDE21250B52D}" dt="2021-03-19T12:58:44.878" v="295" actId="1076"/>
          <ac:picMkLst>
            <pc:docMk/>
            <pc:sldMk cId="2406228266" sldId="259"/>
            <ac:picMk id="2" creationId="{DC671891-9EF0-014C-A49F-64A0D7C7C542}"/>
          </ac:picMkLst>
        </pc:picChg>
        <pc:picChg chg="del">
          <ac:chgData name="박해선" userId="cd6a6928-8af1-4805-b174-9ae0dd06bbdd" providerId="ADAL" clId="{B8D1D109-0AF3-B047-8808-BDE21250B52D}" dt="2021-03-19T12:51:45.926" v="61" actId="478"/>
          <ac:picMkLst>
            <pc:docMk/>
            <pc:sldMk cId="2406228266" sldId="259"/>
            <ac:picMk id="5" creationId="{1C59D672-AC22-C94E-8C11-69EBDBB0474F}"/>
          </ac:picMkLst>
        </pc:picChg>
        <pc:picChg chg="del">
          <ac:chgData name="박해선" userId="cd6a6928-8af1-4805-b174-9ae0dd06bbdd" providerId="ADAL" clId="{B8D1D109-0AF3-B047-8808-BDE21250B52D}" dt="2021-03-19T12:51:46.714" v="62" actId="478"/>
          <ac:picMkLst>
            <pc:docMk/>
            <pc:sldMk cId="2406228266" sldId="259"/>
            <ac:picMk id="10" creationId="{4F64E7A1-CFA7-A443-8B73-7284E382BE74}"/>
          </ac:picMkLst>
        </pc:picChg>
        <pc:picChg chg="del">
          <ac:chgData name="박해선" userId="cd6a6928-8af1-4805-b174-9ae0dd06bbdd" providerId="ADAL" clId="{B8D1D109-0AF3-B047-8808-BDE21250B52D}" dt="2021-03-19T12:51:47.333" v="63" actId="478"/>
          <ac:picMkLst>
            <pc:docMk/>
            <pc:sldMk cId="2406228266" sldId="259"/>
            <ac:picMk id="13" creationId="{968C898C-B352-1142-A508-23C639117E52}"/>
          </ac:picMkLst>
        </pc:picChg>
        <pc:picChg chg="del">
          <ac:chgData name="박해선" userId="cd6a6928-8af1-4805-b174-9ae0dd06bbdd" providerId="ADAL" clId="{B8D1D109-0AF3-B047-8808-BDE21250B52D}" dt="2021-03-19T12:51:48.074" v="64" actId="478"/>
          <ac:picMkLst>
            <pc:docMk/>
            <pc:sldMk cId="2406228266" sldId="259"/>
            <ac:picMk id="3074" creationId="{DFEBEFC5-04D4-F345-88E0-703ABF43F8F7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0:33.249" v="415" actId="1076"/>
        <pc:sldMkLst>
          <pc:docMk/>
          <pc:sldMk cId="1312468140" sldId="263"/>
        </pc:sldMkLst>
        <pc:spChg chg="mod">
          <ac:chgData name="박해선" userId="cd6a6928-8af1-4805-b174-9ae0dd06bbdd" providerId="ADAL" clId="{B8D1D109-0AF3-B047-8808-BDE21250B52D}" dt="2021-03-19T13:00:16.425" v="405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박해선" userId="cd6a6928-8af1-4805-b174-9ae0dd06bbdd" providerId="ADAL" clId="{B8D1D109-0AF3-B047-8808-BDE21250B52D}" dt="2021-03-19T13:00:21.635" v="41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박해선" userId="cd6a6928-8af1-4805-b174-9ae0dd06bbdd" providerId="ADAL" clId="{B8D1D109-0AF3-B047-8808-BDE21250B52D}" dt="2021-03-19T12:51:55.906" v="69" actId="478"/>
          <ac:picMkLst>
            <pc:docMk/>
            <pc:sldMk cId="1312468140" sldId="263"/>
            <ac:picMk id="3" creationId="{AA99269A-C688-3A45-BA1D-ED2EB78B0BE6}"/>
          </ac:picMkLst>
        </pc:picChg>
        <pc:picChg chg="add mod">
          <ac:chgData name="박해선" userId="cd6a6928-8af1-4805-b174-9ae0dd06bbdd" providerId="ADAL" clId="{B8D1D109-0AF3-B047-8808-BDE21250B52D}" dt="2021-03-19T13:00:33.249" v="415" actId="1076"/>
          <ac:picMkLst>
            <pc:docMk/>
            <pc:sldMk cId="1312468140" sldId="263"/>
            <ac:picMk id="4" creationId="{13367A90-E648-9D4A-ADEF-7C7146804A45}"/>
          </ac:picMkLst>
        </pc:picChg>
        <pc:picChg chg="del">
          <ac:chgData name="박해선" userId="cd6a6928-8af1-4805-b174-9ae0dd06bbdd" providerId="ADAL" clId="{B8D1D109-0AF3-B047-8808-BDE21250B52D}" dt="2021-03-19T12:51:53.024" v="67" actId="478"/>
          <ac:picMkLst>
            <pc:docMk/>
            <pc:sldMk cId="1312468140" sldId="263"/>
            <ac:picMk id="9" creationId="{05679E68-9D2F-3747-A9D4-F26832CDC76E}"/>
          </ac:picMkLst>
        </pc:picChg>
        <pc:picChg chg="del">
          <ac:chgData name="박해선" userId="cd6a6928-8af1-4805-b174-9ae0dd06bbdd" providerId="ADAL" clId="{B8D1D109-0AF3-B047-8808-BDE21250B52D}" dt="2021-03-19T12:51:53.868" v="68" actId="478"/>
          <ac:picMkLst>
            <pc:docMk/>
            <pc:sldMk cId="1312468140" sldId="263"/>
            <ac:picMk id="10" creationId="{5BF1DAE2-DEBA-C74C-A762-31C60CF7802E}"/>
          </ac:picMkLst>
        </pc:picChg>
        <pc:picChg chg="del">
          <ac:chgData name="박해선" userId="cd6a6928-8af1-4805-b174-9ae0dd06bbdd" providerId="ADAL" clId="{B8D1D109-0AF3-B047-8808-BDE21250B52D}" dt="2021-03-19T12:51:57.142" v="70" actId="478"/>
          <ac:picMkLst>
            <pc:docMk/>
            <pc:sldMk cId="1312468140" sldId="263"/>
            <ac:picMk id="11" creationId="{9EF33646-20C9-9344-ACC3-31FE81684680}"/>
          </ac:picMkLst>
        </pc:picChg>
        <pc:picChg chg="del">
          <ac:chgData name="박해선" userId="cd6a6928-8af1-4805-b174-9ae0dd06bbdd" providerId="ADAL" clId="{B8D1D109-0AF3-B047-8808-BDE21250B52D}" dt="2021-03-19T12:51:52.148" v="66" actId="478"/>
          <ac:picMkLst>
            <pc:docMk/>
            <pc:sldMk cId="1312468140" sldId="263"/>
            <ac:picMk id="4098" creationId="{01F3A7AA-5CEF-0B49-8BA7-EF0CFA56DD81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5:45.284" v="155" actId="1076"/>
        <pc:sldMkLst>
          <pc:docMk/>
          <pc:sldMk cId="115310551" sldId="278"/>
        </pc:sldMkLst>
        <pc:spChg chg="mod">
          <ac:chgData name="박해선" userId="cd6a6928-8af1-4805-b174-9ae0dd06bbdd" providerId="ADAL" clId="{B8D1D109-0AF3-B047-8808-BDE21250B52D}" dt="2021-03-19T12:53:28.610" v="97" actId="20577"/>
          <ac:spMkLst>
            <pc:docMk/>
            <pc:sldMk cId="115310551" sldId="278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5:35.560" v="153" actId="20577"/>
          <ac:spMkLst>
            <pc:docMk/>
            <pc:sldMk cId="115310551" sldId="278"/>
            <ac:spMk id="12" creationId="{7609B8D8-3A28-1F43-97BC-A34E3802E1BF}"/>
          </ac:spMkLst>
        </pc:spChg>
        <pc:picChg chg="add mod">
          <ac:chgData name="박해선" userId="cd6a6928-8af1-4805-b174-9ae0dd06bbdd" providerId="ADAL" clId="{B8D1D109-0AF3-B047-8808-BDE21250B52D}" dt="2021-03-19T12:55:45.284" v="155" actId="1076"/>
          <ac:picMkLst>
            <pc:docMk/>
            <pc:sldMk cId="115310551" sldId="278"/>
            <ac:picMk id="2" creationId="{47697B7A-5E0C-D448-8FA1-16528C64ED40}"/>
          </ac:picMkLst>
        </pc:picChg>
        <pc:picChg chg="add mod">
          <ac:chgData name="박해선" userId="cd6a6928-8af1-4805-b174-9ae0dd06bbdd" providerId="ADAL" clId="{B8D1D109-0AF3-B047-8808-BDE21250B52D}" dt="2021-03-19T12:55:43.418" v="154" actId="1076"/>
          <ac:picMkLst>
            <pc:docMk/>
            <pc:sldMk cId="115310551" sldId="278"/>
            <ac:picMk id="3" creationId="{A18A0CC1-F5B3-9D44-8763-85CA5211ED3F}"/>
          </ac:picMkLst>
        </pc:picChg>
        <pc:picChg chg="del">
          <ac:chgData name="박해선" userId="cd6a6928-8af1-4805-b174-9ae0dd06bbdd" providerId="ADAL" clId="{B8D1D109-0AF3-B047-8808-BDE21250B52D}" dt="2021-03-19T12:51:38.031" v="54" actId="478"/>
          <ac:picMkLst>
            <pc:docMk/>
            <pc:sldMk cId="115310551" sldId="278"/>
            <ac:picMk id="4" creationId="{07D4B07A-0D4B-904C-86DE-5611D1DE08CB}"/>
          </ac:picMkLst>
        </pc:picChg>
        <pc:picChg chg="add del mod">
          <ac:chgData name="박해선" userId="cd6a6928-8af1-4805-b174-9ae0dd06bbdd" providerId="ADAL" clId="{B8D1D109-0AF3-B047-8808-BDE21250B52D}" dt="2021-03-19T12:54:50.212" v="137" actId="21"/>
          <ac:picMkLst>
            <pc:docMk/>
            <pc:sldMk cId="115310551" sldId="278"/>
            <ac:picMk id="5" creationId="{A8ADF548-53BE-4247-9EFE-14AD73A0B5CC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7:17.947" v="192" actId="20577"/>
        <pc:sldMkLst>
          <pc:docMk/>
          <pc:sldMk cId="2822711904" sldId="279"/>
        </pc:sldMkLst>
        <pc:spChg chg="mod">
          <ac:chgData name="박해선" userId="cd6a6928-8af1-4805-b174-9ae0dd06bbdd" providerId="ADAL" clId="{B8D1D109-0AF3-B047-8808-BDE21250B52D}" dt="2021-03-19T12:55:58.026" v="177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7:17.947" v="192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박해선" userId="cd6a6928-8af1-4805-b174-9ae0dd06bbdd" providerId="ADAL" clId="{B8D1D109-0AF3-B047-8808-BDE21250B52D}" dt="2021-03-19T12:56:12.858" v="180" actId="1076"/>
          <ac:picMkLst>
            <pc:docMk/>
            <pc:sldMk cId="2822711904" sldId="279"/>
            <ac:picMk id="2" creationId="{169F3846-6641-5347-9BD4-4132D1D8D727}"/>
          </ac:picMkLst>
        </pc:picChg>
        <pc:picChg chg="add mod">
          <ac:chgData name="박해선" userId="cd6a6928-8af1-4805-b174-9ae0dd06bbdd" providerId="ADAL" clId="{B8D1D109-0AF3-B047-8808-BDE21250B52D}" dt="2021-03-19T12:56:43.492" v="185" actId="1076"/>
          <ac:picMkLst>
            <pc:docMk/>
            <pc:sldMk cId="2822711904" sldId="279"/>
            <ac:picMk id="3" creationId="{ADA3835C-2E91-8B42-B428-7485954898E4}"/>
          </ac:picMkLst>
        </pc:picChg>
        <pc:picChg chg="add mod">
          <ac:chgData name="박해선" userId="cd6a6928-8af1-4805-b174-9ae0dd06bbdd" providerId="ADAL" clId="{B8D1D109-0AF3-B047-8808-BDE21250B52D}" dt="2021-03-19T12:57:09.052" v="188" actId="1076"/>
          <ac:picMkLst>
            <pc:docMk/>
            <pc:sldMk cId="2822711904" sldId="279"/>
            <ac:picMk id="4" creationId="{3953A92F-8556-A94E-80CA-09BD9A9F04FB}"/>
          </ac:picMkLst>
        </pc:picChg>
        <pc:picChg chg="del">
          <ac:chgData name="박해선" userId="cd6a6928-8af1-4805-b174-9ae0dd06bbdd" providerId="ADAL" clId="{B8D1D109-0AF3-B047-8808-BDE21250B52D}" dt="2021-03-19T12:51:39.727" v="55" actId="478"/>
          <ac:picMkLst>
            <pc:docMk/>
            <pc:sldMk cId="2822711904" sldId="279"/>
            <ac:picMk id="5" creationId="{BDB894F6-3C60-1E47-BC95-948AE601404D}"/>
          </ac:picMkLst>
        </pc:picChg>
        <pc:picChg chg="add del mod">
          <ac:chgData name="박해선" userId="cd6a6928-8af1-4805-b174-9ae0dd06bbdd" providerId="ADAL" clId="{B8D1D109-0AF3-B047-8808-BDE21250B52D}" dt="2021-03-19T12:56:09.714" v="178" actId="478"/>
          <ac:picMkLst>
            <pc:docMk/>
            <pc:sldMk cId="2822711904" sldId="279"/>
            <ac:picMk id="8" creationId="{18C8CB38-5216-2A45-B3EB-2809DED4F54E}"/>
          </ac:picMkLst>
        </pc:picChg>
        <pc:picChg chg="del">
          <ac:chgData name="박해선" userId="cd6a6928-8af1-4805-b174-9ae0dd06bbdd" providerId="ADAL" clId="{B8D1D109-0AF3-B047-8808-BDE21250B52D}" dt="2021-03-19T12:51:40.402" v="56" actId="478"/>
          <ac:picMkLst>
            <pc:docMk/>
            <pc:sldMk cId="2822711904" sldId="279"/>
            <ac:picMk id="1026" creationId="{BA0068E8-E8D3-5F44-A43E-4133DB05FC27}"/>
          </ac:picMkLst>
        </pc:picChg>
        <pc:picChg chg="del">
          <ac:chgData name="박해선" userId="cd6a6928-8af1-4805-b174-9ae0dd06bbdd" providerId="ADAL" clId="{B8D1D109-0AF3-B047-8808-BDE21250B52D}" dt="2021-03-19T12:51:41.099" v="57" actId="478"/>
          <ac:picMkLst>
            <pc:docMk/>
            <pc:sldMk cId="2822711904" sldId="279"/>
            <ac:picMk id="1028" creationId="{4D0452AF-C2F6-6549-AD7E-49A2C678A120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0:06.436" v="366" actId="20577"/>
        <pc:sldMkLst>
          <pc:docMk/>
          <pc:sldMk cId="1392985629" sldId="288"/>
        </pc:sldMkLst>
        <pc:spChg chg="mod">
          <ac:chgData name="박해선" userId="cd6a6928-8af1-4805-b174-9ae0dd06bbdd" providerId="ADAL" clId="{B8D1D109-0AF3-B047-8808-BDE21250B52D}" dt="2021-03-19T12:59:27.705" v="356" actId="20577"/>
          <ac:spMkLst>
            <pc:docMk/>
            <pc:sldMk cId="1392985629" sldId="288"/>
            <ac:spMk id="2" creationId="{5014C6DD-C7B3-4345-946A-F7D727BA80FA}"/>
          </ac:spMkLst>
        </pc:spChg>
        <pc:spChg chg="add del mod">
          <ac:chgData name="박해선" userId="cd6a6928-8af1-4805-b174-9ae0dd06bbdd" providerId="ADAL" clId="{B8D1D109-0AF3-B047-8808-BDE21250B52D}" dt="2021-03-19T13:00:01.409" v="362"/>
          <ac:spMkLst>
            <pc:docMk/>
            <pc:sldMk cId="1392985629" sldId="288"/>
            <ac:spMk id="3" creationId="{00305DE4-ED44-FC45-AD83-B414C1A0B577}"/>
          </ac:spMkLst>
        </pc:spChg>
        <pc:spChg chg="mod">
          <ac:chgData name="박해선" userId="cd6a6928-8af1-4805-b174-9ae0dd06bbdd" providerId="ADAL" clId="{B8D1D109-0AF3-B047-8808-BDE21250B52D}" dt="2021-03-19T13:00:06.436" v="366" actId="20577"/>
          <ac:spMkLst>
            <pc:docMk/>
            <pc:sldMk cId="1392985629" sldId="288"/>
            <ac:spMk id="5" creationId="{E10A5913-3104-8E43-AB47-84A871BCD773}"/>
          </ac:spMkLst>
        </pc:spChg>
        <pc:picChg chg="add mod">
          <ac:chgData name="박해선" userId="cd6a6928-8af1-4805-b174-9ae0dd06bbdd" providerId="ADAL" clId="{B8D1D109-0AF3-B047-8808-BDE21250B52D}" dt="2021-03-19T12:59:59.341" v="360" actId="1076"/>
          <ac:picMkLst>
            <pc:docMk/>
            <pc:sldMk cId="1392985629" sldId="288"/>
            <ac:picMk id="4" creationId="{150C5376-66B8-3040-AB9E-FB2258C063BE}"/>
          </ac:picMkLst>
        </pc:picChg>
        <pc:picChg chg="del">
          <ac:chgData name="박해선" userId="cd6a6928-8af1-4805-b174-9ae0dd06bbdd" providerId="ADAL" clId="{B8D1D109-0AF3-B047-8808-BDE21250B52D}" dt="2021-03-19T12:51:50.212" v="65" actId="478"/>
          <ac:picMkLst>
            <pc:docMk/>
            <pc:sldMk cId="1392985629" sldId="288"/>
            <ac:picMk id="6" creationId="{926F1A6E-E025-9242-8707-BD6904DE8401}"/>
          </ac:picMkLst>
        </pc:picChg>
      </pc:sldChg>
      <pc:sldChg chg="addSp delSp modSp mod">
        <pc:chgData name="박해선" userId="cd6a6928-8af1-4805-b174-9ae0dd06bbdd" providerId="ADAL" clId="{B8D1D109-0AF3-B047-8808-BDE21250B52D}" dt="2021-03-19T12:58:15.964" v="241" actId="20577"/>
        <pc:sldMkLst>
          <pc:docMk/>
          <pc:sldMk cId="606487009" sldId="290"/>
        </pc:sldMkLst>
        <pc:spChg chg="mod">
          <ac:chgData name="박해선" userId="cd6a6928-8af1-4805-b174-9ae0dd06bbdd" providerId="ADAL" clId="{B8D1D109-0AF3-B047-8808-BDE21250B52D}" dt="2021-03-19T12:58:15.964" v="241" actId="20577"/>
          <ac:spMkLst>
            <pc:docMk/>
            <pc:sldMk cId="606487009" sldId="290"/>
            <ac:spMk id="6" creationId="{2BC1DC6C-7B73-EF4F-BBB2-34E71069643C}"/>
          </ac:spMkLst>
        </pc:spChg>
        <pc:spChg chg="mod">
          <ac:chgData name="박해선" userId="cd6a6928-8af1-4805-b174-9ae0dd06bbdd" providerId="ADAL" clId="{B8D1D109-0AF3-B047-8808-BDE21250B52D}" dt="2021-03-19T12:57:45.408" v="199" actId="20577"/>
          <ac:spMkLst>
            <pc:docMk/>
            <pc:sldMk cId="606487009" sldId="290"/>
            <ac:spMk id="7" creationId="{E204C29B-8044-A94E-9F0A-5A6288640794}"/>
          </ac:spMkLst>
        </pc:spChg>
        <pc:picChg chg="del">
          <ac:chgData name="박해선" userId="cd6a6928-8af1-4805-b174-9ae0dd06bbdd" providerId="ADAL" clId="{B8D1D109-0AF3-B047-8808-BDE21250B52D}" dt="2021-03-19T12:51:43.789" v="59" actId="478"/>
          <ac:picMkLst>
            <pc:docMk/>
            <pc:sldMk cId="606487009" sldId="290"/>
            <ac:picMk id="2" creationId="{9EDB250C-D61E-9F41-94B7-8A6A5A5E873A}"/>
          </ac:picMkLst>
        </pc:picChg>
        <pc:picChg chg="add mod">
          <ac:chgData name="박해선" userId="cd6a6928-8af1-4805-b174-9ae0dd06bbdd" providerId="ADAL" clId="{B8D1D109-0AF3-B047-8808-BDE21250B52D}" dt="2021-03-19T12:57:40.472" v="194" actId="1076"/>
          <ac:picMkLst>
            <pc:docMk/>
            <pc:sldMk cId="606487009" sldId="290"/>
            <ac:picMk id="3" creationId="{65854F99-3EEF-E141-BABB-444C95101D4C}"/>
          </ac:picMkLst>
        </pc:picChg>
        <pc:picChg chg="del">
          <ac:chgData name="박해선" userId="cd6a6928-8af1-4805-b174-9ae0dd06bbdd" providerId="ADAL" clId="{B8D1D109-0AF3-B047-8808-BDE21250B52D}" dt="2021-03-19T12:51:42.855" v="58" actId="478"/>
          <ac:picMkLst>
            <pc:docMk/>
            <pc:sldMk cId="606487009" sldId="290"/>
            <ac:picMk id="2050" creationId="{36D9C0FB-4F65-0D4F-A6EE-BBE5D2AB58F0}"/>
          </ac:picMkLst>
        </pc:picChg>
        <pc:picChg chg="del">
          <ac:chgData name="박해선" userId="cd6a6928-8af1-4805-b174-9ae0dd06bbdd" providerId="ADAL" clId="{B8D1D109-0AF3-B047-8808-BDE21250B52D}" dt="2021-03-19T12:51:44.486" v="60" actId="478"/>
          <ac:picMkLst>
            <pc:docMk/>
            <pc:sldMk cId="606487009" sldId="290"/>
            <ac:picMk id="2052" creationId="{727125E8-2948-1F40-9F79-493BA914CE86}"/>
          </ac:picMkLst>
        </pc:picChg>
      </pc:sldChg>
      <pc:sldChg chg="addSp delSp modSp mod">
        <pc:chgData name="박해선" userId="cd6a6928-8af1-4805-b174-9ae0dd06bbdd" providerId="ADAL" clId="{B8D1D109-0AF3-B047-8808-BDE21250B52D}" dt="2021-03-19T13:01:41.254" v="475" actId="1076"/>
        <pc:sldMkLst>
          <pc:docMk/>
          <pc:sldMk cId="1254216704" sldId="291"/>
        </pc:sldMkLst>
        <pc:spChg chg="mod">
          <ac:chgData name="박해선" userId="cd6a6928-8af1-4805-b174-9ae0dd06bbdd" providerId="ADAL" clId="{B8D1D109-0AF3-B047-8808-BDE21250B52D}" dt="2021-03-19T13:00:57.970" v="468" actId="20577"/>
          <ac:spMkLst>
            <pc:docMk/>
            <pc:sldMk cId="1254216704" sldId="291"/>
            <ac:spMk id="2" creationId="{5014C6DD-C7B3-4345-946A-F7D727BA80FA}"/>
          </ac:spMkLst>
        </pc:spChg>
        <pc:spChg chg="mod">
          <ac:chgData name="박해선" userId="cd6a6928-8af1-4805-b174-9ae0dd06bbdd" providerId="ADAL" clId="{B8D1D109-0AF3-B047-8808-BDE21250B52D}" dt="2021-03-19T13:01:24.657" v="472" actId="20577"/>
          <ac:spMkLst>
            <pc:docMk/>
            <pc:sldMk cId="1254216704" sldId="291"/>
            <ac:spMk id="5" creationId="{E10A5913-3104-8E43-AB47-84A871BCD773}"/>
          </ac:spMkLst>
        </pc:spChg>
        <pc:picChg chg="add mod">
          <ac:chgData name="박해선" userId="cd6a6928-8af1-4805-b174-9ae0dd06bbdd" providerId="ADAL" clId="{B8D1D109-0AF3-B047-8808-BDE21250B52D}" dt="2021-03-19T13:01:41.254" v="475" actId="1076"/>
          <ac:picMkLst>
            <pc:docMk/>
            <pc:sldMk cId="1254216704" sldId="291"/>
            <ac:picMk id="3" creationId="{51F13CC9-253C-B242-BC94-C580EC6D84F0}"/>
          </ac:picMkLst>
        </pc:picChg>
        <pc:picChg chg="del">
          <ac:chgData name="박해선" userId="cd6a6928-8af1-4805-b174-9ae0dd06bbdd" providerId="ADAL" clId="{B8D1D109-0AF3-B047-8808-BDE21250B52D}" dt="2021-03-19T12:51:59.989" v="72" actId="478"/>
          <ac:picMkLst>
            <pc:docMk/>
            <pc:sldMk cId="1254216704" sldId="291"/>
            <ac:picMk id="4" creationId="{F1633669-898B-B842-A373-33DBD878AF53}"/>
          </ac:picMkLst>
        </pc:picChg>
        <pc:picChg chg="del">
          <ac:chgData name="박해선" userId="cd6a6928-8af1-4805-b174-9ae0dd06bbdd" providerId="ADAL" clId="{B8D1D109-0AF3-B047-8808-BDE21250B52D}" dt="2021-03-19T12:51:59.020" v="71" actId="478"/>
          <ac:picMkLst>
            <pc:docMk/>
            <pc:sldMk cId="1254216704" sldId="291"/>
            <ac:picMk id="5122" creationId="{24B7EA2B-9D53-8742-95AA-706440B4D5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3/19/2021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5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5860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62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3/19/2021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맑은 고딕"/>
                <a:ea typeface="맑은 고딕"/>
              </a:rPr>
              <a:t>09-1</a:t>
            </a:r>
            <a:r>
              <a:rPr kumimoji="1" lang="ko-KR" altLang="en-US" sz="2000" b="1">
                <a:latin typeface="맑은 고딕"/>
                <a:ea typeface="맑은 고딕"/>
              </a:rPr>
              <a:t> 순차 데이터와</a:t>
            </a:r>
            <a:br>
              <a:rPr kumimoji="1" lang="en-US" altLang="ko-KR" sz="2000" b="1">
                <a:latin typeface="맑은 고딕"/>
                <a:ea typeface="맑은 고딕"/>
              </a:rPr>
            </a:br>
            <a:r>
              <a:rPr kumimoji="1" lang="ko-KR" altLang="en-US" sz="2000" b="1">
                <a:latin typeface="맑은 고딕"/>
                <a:ea typeface="맑은 고딕"/>
              </a:rPr>
              <a:t>순환 신경망</a:t>
            </a:r>
            <a:endParaRPr lang="ko-KR" altLang="en-US" sz="2000" b="1">
              <a:latin typeface="맑은 고딕"/>
              <a:ea typeface="맑은 고딕"/>
            </a:endParaRPr>
          </a:p>
          <a:p>
            <a:r>
              <a:rPr kumimoji="1" lang="ko-KR" altLang="en-US" sz="1600">
                <a:latin typeface="맑은 고딕"/>
                <a:ea typeface="맑은 고딕"/>
              </a:rPr>
              <a:t>박해선</a:t>
            </a:r>
            <a:endParaRPr kumimoji="1" lang="ko-Kore-KR" altLang="en-US" sz="1600">
              <a:latin typeface="맑은 고딕"/>
              <a:ea typeface="맑은 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순차 데이터</a:t>
            </a:r>
            <a:endParaRPr kumimoji="1" lang="ko-Kore-KR" altLang="en-US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9B8D8-3A28-1F43-97BC-A34E3802E1BF}"/>
              </a:ext>
            </a:extLst>
          </p:cNvPr>
          <p:cNvSpPr txBox="1"/>
          <p:nvPr/>
        </p:nvSpPr>
        <p:spPr>
          <a:xfrm>
            <a:off x="289662" y="629282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487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697B7A-5E0C-D448-8FA1-16528C64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3" y="2402844"/>
            <a:ext cx="4448666" cy="28341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8A0CC1-F5B3-9D44-8763-85CA5211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1" y="2964527"/>
            <a:ext cx="5914504" cy="14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</a:t>
            </a:r>
            <a:endParaRPr kumimoji="1" lang="ko-Kore-KR" altLang="en-US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489-491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9F3846-6641-5347-9BD4-4132D1D8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02" y="1991360"/>
            <a:ext cx="2921000" cy="3606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A3835C-2E91-8B42-B428-748595489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22" y="2138563"/>
            <a:ext cx="5881207" cy="3606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53A92F-8556-A94E-80CA-09BD9A9F0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914" y="3661726"/>
            <a:ext cx="2508361" cy="26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타임스텝으로 펼친 신경망</a:t>
            </a:r>
            <a:endParaRPr kumimoji="1" lang="ko-Kore-KR" altLang="en-US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4C29B-8044-A94E-9F0A-5A6288640794}"/>
              </a:ext>
            </a:extLst>
          </p:cNvPr>
          <p:cNvSpPr txBox="1"/>
          <p:nvPr/>
        </p:nvSpPr>
        <p:spPr>
          <a:xfrm>
            <a:off x="289662" y="629282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492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54F99-3EEF-E141-BABB-444C9510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46" y="1801004"/>
            <a:ext cx="9004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>
                <a:latin typeface="+mj-ea"/>
              </a:rPr>
              <a:t>순환 신경망의 가중치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993B1-DDCD-1A4F-8E26-911167A6C880}"/>
              </a:ext>
            </a:extLst>
          </p:cNvPr>
          <p:cNvSpPr txBox="1"/>
          <p:nvPr/>
        </p:nvSpPr>
        <p:spPr>
          <a:xfrm>
            <a:off x="289662" y="6292820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493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71891-9EF0-014C-A49F-64A0D7C7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67" y="1934474"/>
            <a:ext cx="6458066" cy="39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신경망의 입력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494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0C5376-66B8-3040-AB9E-FB2258C0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8" y="1862168"/>
            <a:ext cx="6289964" cy="42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다층 순환 신경망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495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67A90-E648-9D4A-ADEF-7C714680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22" y="1559704"/>
            <a:ext cx="6045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+mj-ea"/>
              </a:rPr>
              <a:t>순환 신경망을 사용한 예측</a:t>
            </a:r>
            <a:endParaRPr kumimoji="1" lang="ko-Kore-KR" altLang="en-US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A5913-3104-8E43-AB47-84A871BCD773}"/>
              </a:ext>
            </a:extLst>
          </p:cNvPr>
          <p:cNvSpPr txBox="1"/>
          <p:nvPr/>
        </p:nvSpPr>
        <p:spPr>
          <a:xfrm>
            <a:off x="289662" y="6292820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496</a:t>
            </a:r>
            <a:endParaRPr kumimoji="1" lang="ko-Kore-KR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F13CC9-253C-B242-BC94-C580EC6D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3" y="1974164"/>
            <a:ext cx="7603374" cy="38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PowerPoint Presentation</vt:lpstr>
      <vt:lpstr>PowerPoint Presentation</vt:lpstr>
      <vt:lpstr>순차 데이터</vt:lpstr>
      <vt:lpstr>순환 신경망</vt:lpstr>
      <vt:lpstr>타임스텝으로 펼친 신경망</vt:lpstr>
      <vt:lpstr>PowerPoint Presentation</vt:lpstr>
      <vt:lpstr>순환 신경망의 입력</vt:lpstr>
      <vt:lpstr>다층 순환 신경망</vt:lpstr>
      <vt:lpstr>순환 신경망을 사용한 예측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revision>1</cp:revision>
  <cp:lastPrinted>2020-12-17T16:54:35Z</cp:lastPrinted>
  <dcterms:created xsi:type="dcterms:W3CDTF">2020-12-17T16:43:48Z</dcterms:created>
  <dcterms:modified xsi:type="dcterms:W3CDTF">2021-03-19T13:01:46Z</dcterms:modified>
</cp:coreProperties>
</file>