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0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77B8D55-F5BF-433D-B388-44D9DA44D400}" type="slidenum">
              <a:rPr lang="ko-KR" altLang="en-US"/>
              <a:pPr eaLnBrk="1" hangingPunct="1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47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32A917-F464-4E77-B9E1-0845B27ABF0A}" type="slidenum">
              <a:rPr lang="ko-KR" altLang="en-US"/>
              <a:pPr eaLnBrk="1" hangingPunct="1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4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92EE22A-5A23-48AE-9841-39D12BC205C6}" type="slidenum">
              <a:rPr lang="ko-KR" altLang="en-US"/>
              <a:pPr eaLnBrk="1" hangingPunct="1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9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A8195B6-E6F2-491F-972C-A7C84A96263A}" type="slidenum">
              <a:rPr lang="ko-KR" altLang="en-US"/>
              <a:pPr eaLnBrk="1" hangingPunct="1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35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6C26150-3217-47AF-AB5C-685BA91C75B2}" type="slidenum">
              <a:rPr lang="ko-KR" altLang="en-US"/>
              <a:pPr eaLnBrk="1" hangingPunct="1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2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090F7D1-6D29-4426-875E-46FDDC2A8AF1}" type="slidenum">
              <a:rPr lang="ko-KR" altLang="en-US"/>
              <a:pPr eaLnBrk="1" hangingPunct="1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45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74D376E6-F7B8-4201-855C-47A9E43F6A69}" type="slidenum">
              <a:rPr lang="ko-KR" altLang="en-US"/>
              <a:pPr eaLnBrk="1" hangingPunct="1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65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DECF6E6-8E2D-4519-B30B-5A068274120A}" type="slidenum">
              <a:rPr lang="ko-KR" altLang="en-US"/>
              <a:pPr eaLnBrk="1" hangingPunct="1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87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A48FB41-4110-42A1-B725-C86872C232FD}" type="slidenum">
              <a:rPr lang="ko-KR" altLang="en-US"/>
              <a:pPr eaLnBrk="1" hangingPunct="1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13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7EAF05E-19EA-4F82-8604-DC9BEE045203}" type="slidenum">
              <a:rPr lang="ko-KR" altLang="en-US"/>
              <a:pPr eaLnBrk="1" hangingPunct="1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716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78B9A95-1224-406A-9C68-22C45CBB8117}" type="slidenum">
              <a:rPr lang="ko-KR" altLang="en-US"/>
              <a:pPr eaLnBrk="1" hangingPunct="1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35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0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2F9F170-5AA6-46D2-A79A-58F984405D97}" type="slidenum">
              <a:rPr lang="ko-KR" altLang="en-US"/>
              <a:pPr eaLnBrk="1" hangingPunct="1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24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78B9A95-1224-406A-9C68-22C45CBB8117}" type="slidenum">
              <a:rPr lang="ko-KR" altLang="en-US"/>
              <a:pPr eaLnBrk="1" hangingPunct="1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277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11ACB2C-E8EF-41A9-8A48-67565346B2F1}" type="slidenum">
              <a:rPr lang="ko-KR" altLang="en-US"/>
              <a:pPr eaLnBrk="1" hangingPunct="1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28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2C9FDB1-48E5-437B-A98A-207DF1AC68EA}" type="slidenum">
              <a:rPr lang="ko-KR" altLang="en-US"/>
              <a:pPr eaLnBrk="1" hangingPunct="1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141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ADFB767-7782-433F-B7E7-6051FC108882}" type="slidenum">
              <a:rPr lang="ko-KR" altLang="en-US"/>
              <a:pPr eaLnBrk="1" hangingPunct="1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7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5A5EE0C-CE3B-4A99-907A-1F77A114964D}" type="slidenum">
              <a:rPr lang="ko-KR" altLang="en-US"/>
              <a:pPr eaLnBrk="1" hangingPunct="1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3B286B2-D57D-466A-9D5A-1BD79670EC0C}" type="slidenum">
              <a:rPr lang="ko-KR" altLang="en-US"/>
              <a:pPr eaLnBrk="1" hangingPunct="1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076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78AC3DE-A71A-41C5-99BB-9AB7641ACE16}" type="slidenum">
              <a:rPr lang="ko-KR" altLang="en-US"/>
              <a:pPr eaLnBrk="1" hangingPunct="1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690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C01F3B8-28C8-4EAE-B7A2-EA24F709D925}" type="slidenum">
              <a:rPr lang="ko-KR" altLang="en-US"/>
              <a:pPr eaLnBrk="1" hangingPunct="1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1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1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27B60E8-64F6-433F-B744-FD93D760E327}" type="slidenum">
              <a:rPr lang="ko-KR" altLang="en-US"/>
              <a:pPr eaLnBrk="1" hangingPunct="1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6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95B260A-BEF2-4855-AB17-B2F744A1EAB9}" type="slidenum">
              <a:rPr lang="ko-KR" altLang="en-US"/>
              <a:pPr eaLnBrk="1" hangingPunct="1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9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1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6A54ED92-CCEE-420D-A418-BC275CE18ABD}" type="slidenum">
              <a:rPr lang="ko-KR" altLang="en-US"/>
              <a:pPr eaLnBrk="1" hangingPunct="1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711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DF275D72-31B2-4390-88E6-0CC966D31556}" type="slidenum">
              <a:rPr lang="ko-KR" altLang="en-US"/>
              <a:pPr eaLnBrk="1" hangingPunct="1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05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512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5D9F8F6-8B73-4C91-A9EE-EBDCFF2A4076}" type="slidenum">
              <a:rPr lang="ko-KR" altLang="en-US"/>
              <a:pPr eaLnBrk="1" hangingPunct="1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6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D486360-5E06-4470-9A30-F62A75E977AB}" type="slidenum">
              <a:rPr lang="ko-KR" altLang="en-US"/>
              <a:pPr eaLnBrk="1" hangingPunct="1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876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215AF289-45AF-4A7E-A061-98AFADC0C2E5}" type="slidenum">
              <a:rPr lang="ko-KR" altLang="en-US"/>
              <a:pPr eaLnBrk="1" hangingPunct="1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49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236163" y="433902"/>
            <a:ext cx="5713424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07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셸 스크립트 프로그래밍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94984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07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셸 스크립트 프로그래밍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기본 </a:t>
            </a:r>
            <a:r>
              <a:rPr lang="en-US" altLang="ko-KR" sz="2800" dirty="0"/>
              <a:t>if </a:t>
            </a:r>
            <a:r>
              <a:rPr lang="ko-KR" altLang="en-US" sz="2800" dirty="0"/>
              <a:t>문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1">
              <a:buNone/>
              <a:defRPr/>
            </a:pPr>
            <a:r>
              <a:rPr lang="en-US" altLang="ko-KR" dirty="0"/>
              <a:t>if [ </a:t>
            </a:r>
            <a:r>
              <a:rPr lang="ko-KR" altLang="en-US" dirty="0"/>
              <a:t>조건 </a:t>
            </a:r>
            <a:r>
              <a:rPr lang="en-US" altLang="ko-KR" dirty="0"/>
              <a:t>]</a:t>
            </a:r>
          </a:p>
          <a:p>
            <a:pPr lvl="1">
              <a:buNone/>
              <a:defRPr/>
            </a:pPr>
            <a:r>
              <a:rPr lang="en-US" altLang="ko-KR" dirty="0"/>
              <a:t>then</a:t>
            </a:r>
          </a:p>
          <a:p>
            <a:pPr lvl="1">
              <a:buNone/>
              <a:defRPr/>
            </a:pPr>
            <a:r>
              <a:rPr lang="ko-KR" altLang="en-US" dirty="0"/>
              <a:t>   참일 경우 실행</a:t>
            </a:r>
          </a:p>
          <a:p>
            <a:pPr lvl="1">
              <a:buNone/>
              <a:defRPr/>
            </a:pPr>
            <a:r>
              <a:rPr lang="en-US" altLang="ko-KR" dirty="0"/>
              <a:t>fi</a:t>
            </a:r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if [ "woo" = "woo" ]</a:t>
            </a:r>
          </a:p>
          <a:p>
            <a:pPr>
              <a:buNone/>
              <a:defRPr/>
            </a:pPr>
            <a:r>
              <a:rPr lang="en-US" altLang="ko-KR" dirty="0"/>
              <a:t>03 then</a:t>
            </a:r>
          </a:p>
          <a:p>
            <a:pPr>
              <a:buNone/>
              <a:defRPr/>
            </a:pPr>
            <a:r>
              <a:rPr lang="en-US" altLang="ko-KR" dirty="0"/>
              <a:t>04    echo "</a:t>
            </a:r>
            <a:r>
              <a:rPr lang="ko-KR" altLang="en-US" dirty="0"/>
              <a:t>참입니다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05 fi</a:t>
            </a:r>
          </a:p>
          <a:p>
            <a:pPr>
              <a:buNone/>
              <a:defRPr/>
            </a:pPr>
            <a:r>
              <a:rPr lang="en-US" altLang="ko-KR" dirty="0"/>
              <a:t>06 exit 0</a:t>
            </a: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4211960" y="1196752"/>
            <a:ext cx="4032448" cy="128587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“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[ 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조건 </a:t>
            </a:r>
            <a:r>
              <a:rPr lang="en-US" altLang="ko-KR" sz="1400" dirty="0">
                <a:solidFill>
                  <a:srgbClr val="0070C0"/>
                </a:solidFill>
                <a:latin typeface="+mj-ea"/>
                <a:ea typeface="+mj-ea"/>
              </a:rPr>
              <a:t>]”</a:t>
            </a:r>
            <a:r>
              <a:rPr lang="ko-KR" altLang="en-US" sz="1400" dirty="0">
                <a:solidFill>
                  <a:srgbClr val="0070C0"/>
                </a:solidFill>
                <a:latin typeface="+mj-ea"/>
                <a:ea typeface="+mj-ea"/>
              </a:rPr>
              <a:t>의 사이의 각 단어에는 모두 공백이 있어야 한다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226774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434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E6B991-2FC8-468D-9EC9-9433FEA9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456" y="3645024"/>
            <a:ext cx="2780952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7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if~else </a:t>
            </a:r>
            <a:r>
              <a:rPr lang="ko-KR" altLang="en-US" sz="2800" dirty="0"/>
              <a:t>문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if [ </a:t>
            </a:r>
            <a:r>
              <a:rPr lang="ko-KR" altLang="en-US" sz="2000" dirty="0"/>
              <a:t>조건 </a:t>
            </a:r>
            <a:r>
              <a:rPr lang="en-US" altLang="ko-KR" sz="2000" dirty="0"/>
              <a:t>]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then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  참일 경우 실행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else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en-US" sz="2000" dirty="0"/>
              <a:t>  거짓인 경우 실행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 err="1"/>
              <a:t>fi</a:t>
            </a:r>
            <a:endParaRPr lang="en-US" altLang="ko-KR" sz="2000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if [ "woo" != "woo" ]</a:t>
            </a:r>
          </a:p>
          <a:p>
            <a:pPr>
              <a:buNone/>
              <a:defRPr/>
            </a:pPr>
            <a:r>
              <a:rPr lang="en-US" altLang="ko-KR" dirty="0"/>
              <a:t>03 then</a:t>
            </a:r>
          </a:p>
          <a:p>
            <a:pPr>
              <a:buNone/>
              <a:defRPr/>
            </a:pPr>
            <a:r>
              <a:rPr lang="en-US" altLang="ko-KR" dirty="0"/>
              <a:t>04    echo "</a:t>
            </a:r>
            <a:r>
              <a:rPr lang="ko-KR" altLang="en-US" dirty="0"/>
              <a:t>참입니다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05 else</a:t>
            </a:r>
          </a:p>
          <a:p>
            <a:pPr>
              <a:buNone/>
              <a:defRPr/>
            </a:pPr>
            <a:r>
              <a:rPr lang="en-US" altLang="ko-KR" dirty="0"/>
              <a:t>06    echo "</a:t>
            </a:r>
            <a:r>
              <a:rPr lang="ko-KR" altLang="en-US" dirty="0"/>
              <a:t>거짓입니다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07 fi</a:t>
            </a:r>
          </a:p>
          <a:p>
            <a:pPr>
              <a:buNone/>
              <a:defRPr/>
            </a:pPr>
            <a:r>
              <a:rPr lang="en-US" altLang="ko-KR" dirty="0"/>
              <a:t>08 exit 0</a:t>
            </a:r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4286249" y="1669835"/>
            <a:ext cx="4214813" cy="128587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중복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if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문을 위해서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else if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가 합쳐진 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elif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문도 사용할 수 있다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말풍선: 타원형 5"/>
          <p:cNvSpPr/>
          <p:nvPr/>
        </p:nvSpPr>
        <p:spPr>
          <a:xfrm>
            <a:off x="262778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435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FCE89-3311-42A1-9B79-75988D613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964112"/>
            <a:ext cx="2790476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조건문에 들어가는 비교 연산자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if [ 100 -</a:t>
            </a:r>
            <a:r>
              <a:rPr lang="en-US" altLang="ko-KR" dirty="0" err="1"/>
              <a:t>eq</a:t>
            </a:r>
            <a:r>
              <a:rPr lang="en-US" altLang="ko-KR" dirty="0"/>
              <a:t> 200 ]</a:t>
            </a:r>
          </a:p>
          <a:p>
            <a:pPr>
              <a:buNone/>
              <a:defRPr/>
            </a:pPr>
            <a:r>
              <a:rPr lang="en-US" altLang="ko-KR" dirty="0"/>
              <a:t>03 then</a:t>
            </a:r>
          </a:p>
          <a:p>
            <a:pPr>
              <a:buNone/>
              <a:defRPr/>
            </a:pPr>
            <a:r>
              <a:rPr lang="en-US" altLang="ko-KR" dirty="0"/>
              <a:t>04    echo "100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은 같다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05 else</a:t>
            </a:r>
          </a:p>
          <a:p>
            <a:pPr>
              <a:buNone/>
              <a:defRPr/>
            </a:pPr>
            <a:r>
              <a:rPr lang="en-US" altLang="ko-KR" dirty="0"/>
              <a:t>06    echo "100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은 다르다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07 fi</a:t>
            </a:r>
          </a:p>
          <a:p>
            <a:pPr>
              <a:buNone/>
              <a:defRPr/>
            </a:pPr>
            <a:r>
              <a:rPr lang="en-US" altLang="ko-KR" dirty="0"/>
              <a:t>08 exit 0</a:t>
            </a:r>
            <a:endParaRPr lang="en-US" altLang="ko-KR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4" y="1364816"/>
            <a:ext cx="4352451" cy="177615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343481"/>
            <a:ext cx="3874808" cy="2897053"/>
          </a:xfrm>
          <a:prstGeom prst="rect">
            <a:avLst/>
          </a:prstGeom>
        </p:spPr>
      </p:pic>
      <p:sp>
        <p:nvSpPr>
          <p:cNvPr id="7" name="말풍선: 타원형 6"/>
          <p:cNvSpPr/>
          <p:nvPr/>
        </p:nvSpPr>
        <p:spPr>
          <a:xfrm>
            <a:off x="5652120" y="60262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436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F40E1B-B727-427F-85C0-5462FA387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4808768"/>
            <a:ext cx="2761905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6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091" y="714375"/>
            <a:ext cx="3826577" cy="3290689"/>
          </a:xfrm>
          <a:prstGeom prst="rect">
            <a:avLst/>
          </a:prstGeom>
        </p:spPr>
      </p:pic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파일과 관련된 조건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</a:t>
            </a:r>
            <a:r>
              <a:rPr lang="en-US" altLang="ko-KR" dirty="0" err="1"/>
              <a:t>fname</a:t>
            </a:r>
            <a:r>
              <a:rPr lang="en-US" altLang="ko-KR" dirty="0"/>
              <a:t>=/lib/systemd/</a:t>
            </a:r>
          </a:p>
          <a:p>
            <a:pPr>
              <a:buNone/>
              <a:defRPr/>
            </a:pPr>
            <a:r>
              <a:rPr lang="en-US" altLang="ko-KR" dirty="0"/>
              <a:t>            system/</a:t>
            </a:r>
            <a:r>
              <a:rPr lang="en-US" altLang="ko-KR" dirty="0" err="1"/>
              <a:t>cron.service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03 if [ -f $</a:t>
            </a:r>
            <a:r>
              <a:rPr lang="en-US" altLang="ko-KR" dirty="0" err="1"/>
              <a:t>fname</a:t>
            </a:r>
            <a:r>
              <a:rPr lang="en-US" altLang="ko-KR" dirty="0"/>
              <a:t> ]</a:t>
            </a:r>
          </a:p>
          <a:p>
            <a:pPr>
              <a:buNone/>
              <a:defRPr/>
            </a:pPr>
            <a:r>
              <a:rPr lang="en-US" altLang="ko-KR" dirty="0"/>
              <a:t>04 then</a:t>
            </a:r>
          </a:p>
          <a:p>
            <a:pPr>
              <a:buNone/>
              <a:defRPr/>
            </a:pPr>
            <a:r>
              <a:rPr lang="en-US" altLang="ko-KR" dirty="0"/>
              <a:t>05    head -5 $</a:t>
            </a:r>
            <a:r>
              <a:rPr lang="en-US" altLang="ko-KR" dirty="0" err="1"/>
              <a:t>fname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06 else</a:t>
            </a:r>
          </a:p>
          <a:p>
            <a:pPr>
              <a:buNone/>
              <a:defRPr/>
            </a:pPr>
            <a:r>
              <a:rPr lang="en-US" altLang="ko-KR" dirty="0"/>
              <a:t>07    echo “</a:t>
            </a:r>
            <a:r>
              <a:rPr lang="en-US" altLang="ko-KR" dirty="0" err="1"/>
              <a:t>cron</a:t>
            </a:r>
            <a:r>
              <a:rPr lang="ko-KR" altLang="en-US" dirty="0"/>
              <a:t> 서버가 설치되지 않았습니다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08 fi</a:t>
            </a:r>
          </a:p>
          <a:p>
            <a:pPr>
              <a:buNone/>
              <a:defRPr/>
            </a:pPr>
            <a:r>
              <a:rPr lang="en-US" altLang="ko-KR" dirty="0"/>
              <a:t>09 exit 0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370790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437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2712DC-A374-457F-83A3-05DA1D26D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4648002"/>
            <a:ext cx="5076190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1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err="1"/>
              <a:t>case~esac</a:t>
            </a:r>
            <a:r>
              <a:rPr lang="en-US" altLang="ko-KR" sz="2800" dirty="0"/>
              <a:t> </a:t>
            </a:r>
            <a:r>
              <a:rPr lang="ko-KR" altLang="en-US" sz="2800" dirty="0"/>
              <a:t>문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ko-KR" dirty="0"/>
              <a:t>if </a:t>
            </a:r>
            <a:r>
              <a:rPr lang="ko-KR" altLang="en-US" dirty="0"/>
              <a:t>문은 참과 거짓의 두 경우만 사용 </a:t>
            </a:r>
            <a:r>
              <a:rPr lang="en-US" altLang="ko-KR" dirty="0"/>
              <a:t>(2</a:t>
            </a:r>
            <a:r>
              <a:rPr lang="ko-KR" altLang="en-US" dirty="0" err="1"/>
              <a:t>중분기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여러 가지 경우의 수가 있다면 </a:t>
            </a:r>
            <a:r>
              <a:rPr lang="en-US" altLang="ko-KR" dirty="0"/>
              <a:t>case </a:t>
            </a:r>
            <a:r>
              <a:rPr lang="ko-KR" altLang="en-US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다중분기</a:t>
            </a:r>
            <a:r>
              <a:rPr lang="en-US" altLang="ko-KR" dirty="0"/>
              <a:t>)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case "$1" in</a:t>
            </a:r>
          </a:p>
          <a:p>
            <a:pPr>
              <a:buNone/>
              <a:defRPr/>
            </a:pPr>
            <a:r>
              <a:rPr lang="en-US" altLang="ko-KR" dirty="0"/>
              <a:t>03    start)</a:t>
            </a:r>
          </a:p>
          <a:p>
            <a:pPr>
              <a:buNone/>
              <a:defRPr/>
            </a:pPr>
            <a:r>
              <a:rPr lang="en-US" altLang="ko-KR" dirty="0"/>
              <a:t>04       echo "</a:t>
            </a:r>
            <a:r>
              <a:rPr lang="ko-KR" altLang="en-US" dirty="0"/>
              <a:t>시작</a:t>
            </a:r>
            <a:r>
              <a:rPr lang="en-US" altLang="ko-KR" dirty="0"/>
              <a:t>~~";;</a:t>
            </a:r>
          </a:p>
          <a:p>
            <a:pPr>
              <a:buNone/>
              <a:defRPr/>
            </a:pPr>
            <a:r>
              <a:rPr lang="en-US" altLang="ko-KR" dirty="0"/>
              <a:t>05    stop)</a:t>
            </a:r>
          </a:p>
          <a:p>
            <a:pPr>
              <a:buNone/>
              <a:defRPr/>
            </a:pPr>
            <a:r>
              <a:rPr lang="en-US" altLang="ko-KR" dirty="0"/>
              <a:t>06       echo "</a:t>
            </a:r>
            <a:r>
              <a:rPr lang="ko-KR" altLang="en-US" dirty="0"/>
              <a:t>중지</a:t>
            </a:r>
            <a:r>
              <a:rPr lang="en-US" altLang="ko-KR" dirty="0"/>
              <a:t>~~";;</a:t>
            </a:r>
          </a:p>
          <a:p>
            <a:pPr>
              <a:buNone/>
              <a:defRPr/>
            </a:pPr>
            <a:r>
              <a:rPr lang="en-US" altLang="ko-KR" dirty="0"/>
              <a:t>07    restart)</a:t>
            </a:r>
          </a:p>
          <a:p>
            <a:pPr>
              <a:buNone/>
              <a:defRPr/>
            </a:pPr>
            <a:r>
              <a:rPr lang="en-US" altLang="ko-KR" dirty="0"/>
              <a:t>08       echo "</a:t>
            </a:r>
            <a:r>
              <a:rPr lang="ko-KR" altLang="en-US" dirty="0"/>
              <a:t>다시 시작</a:t>
            </a:r>
            <a:r>
              <a:rPr lang="en-US" altLang="ko-KR" dirty="0"/>
              <a:t>~~";;</a:t>
            </a:r>
          </a:p>
          <a:p>
            <a:pPr>
              <a:buNone/>
              <a:defRPr/>
            </a:pPr>
            <a:r>
              <a:rPr lang="en-US" altLang="ko-KR" dirty="0"/>
              <a:t>09    *)</a:t>
            </a:r>
          </a:p>
          <a:p>
            <a:pPr>
              <a:buNone/>
              <a:defRPr/>
            </a:pPr>
            <a:r>
              <a:rPr lang="en-US" altLang="ko-KR" dirty="0"/>
              <a:t>10       echo "</a:t>
            </a:r>
            <a:r>
              <a:rPr lang="ko-KR" altLang="en-US" dirty="0"/>
              <a:t>뭔지 모름</a:t>
            </a:r>
            <a:r>
              <a:rPr lang="en-US" altLang="ko-KR" dirty="0"/>
              <a:t>~~";;</a:t>
            </a:r>
          </a:p>
          <a:p>
            <a:pPr>
              <a:buNone/>
              <a:defRPr/>
            </a:pPr>
            <a:r>
              <a:rPr lang="en-US" altLang="ko-KR" dirty="0"/>
              <a:t>11 </a:t>
            </a:r>
            <a:r>
              <a:rPr lang="en-US" altLang="ko-KR" dirty="0" err="1"/>
              <a:t>esac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12 exit 0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3882748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438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EA5C4A-4D46-4FE6-947F-4D63DEEB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284984"/>
            <a:ext cx="300000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4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err="1"/>
              <a:t>case~esac</a:t>
            </a:r>
            <a:r>
              <a:rPr lang="en-US" altLang="ko-KR" sz="2800" dirty="0"/>
              <a:t> </a:t>
            </a:r>
            <a:r>
              <a:rPr lang="ko-KR" altLang="en-US" sz="2800" dirty="0"/>
              <a:t>문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echo "</a:t>
            </a:r>
            <a:r>
              <a:rPr lang="ko-KR" altLang="en-US" dirty="0"/>
              <a:t>리눅스가 재미있나요</a:t>
            </a:r>
            <a:r>
              <a:rPr lang="en-US" altLang="ko-KR" dirty="0"/>
              <a:t>? (yes / no)"</a:t>
            </a:r>
          </a:p>
          <a:p>
            <a:pPr>
              <a:buNone/>
              <a:defRPr/>
            </a:pPr>
            <a:r>
              <a:rPr lang="en-US" altLang="ko-KR" dirty="0"/>
              <a:t>03 read answer</a:t>
            </a:r>
          </a:p>
          <a:p>
            <a:pPr>
              <a:buNone/>
              <a:defRPr/>
            </a:pPr>
            <a:r>
              <a:rPr lang="en-US" altLang="ko-KR" dirty="0"/>
              <a:t>04 case $answer in</a:t>
            </a:r>
          </a:p>
          <a:p>
            <a:pPr>
              <a:buNone/>
              <a:defRPr/>
            </a:pPr>
            <a:r>
              <a:rPr lang="en-US" altLang="ko-KR" dirty="0"/>
              <a:t>05    yes | y | Y | Yes | YES)</a:t>
            </a:r>
          </a:p>
          <a:p>
            <a:pPr>
              <a:buNone/>
              <a:defRPr/>
            </a:pPr>
            <a:r>
              <a:rPr lang="en-US" altLang="ko-KR" dirty="0"/>
              <a:t>06       echo "</a:t>
            </a:r>
            <a:r>
              <a:rPr lang="ko-KR" altLang="en-US" dirty="0"/>
              <a:t>다행입니다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07       echo "</a:t>
            </a:r>
            <a:r>
              <a:rPr lang="ko-KR" altLang="en-US" dirty="0"/>
              <a:t>더욱 열심히 하세요 </a:t>
            </a:r>
            <a:r>
              <a:rPr lang="en-US" altLang="ko-KR" dirty="0"/>
              <a:t>^^";;</a:t>
            </a:r>
          </a:p>
          <a:p>
            <a:pPr>
              <a:buNone/>
              <a:defRPr/>
            </a:pPr>
            <a:r>
              <a:rPr lang="en-US" altLang="ko-KR" dirty="0"/>
              <a:t>08    [</a:t>
            </a:r>
            <a:r>
              <a:rPr lang="en-US" altLang="ko-KR" dirty="0" err="1"/>
              <a:t>nN</a:t>
            </a:r>
            <a:r>
              <a:rPr lang="en-US" altLang="ko-KR" dirty="0"/>
              <a:t>]*)</a:t>
            </a:r>
          </a:p>
          <a:p>
            <a:pPr>
              <a:buNone/>
              <a:defRPr/>
            </a:pPr>
            <a:r>
              <a:rPr lang="en-US" altLang="ko-KR" dirty="0"/>
              <a:t>09       echo "</a:t>
            </a:r>
            <a:r>
              <a:rPr lang="ko-KR" altLang="en-US" dirty="0"/>
              <a:t>안타깝네요</a:t>
            </a:r>
            <a:r>
              <a:rPr lang="en-US" altLang="ko-KR" dirty="0"/>
              <a:t>. </a:t>
            </a:r>
            <a:r>
              <a:rPr lang="ko-KR" altLang="en-US" dirty="0" err="1"/>
              <a:t>ㅠㅠ</a:t>
            </a:r>
            <a:r>
              <a:rPr lang="en-US" altLang="ko-KR" dirty="0"/>
              <a:t>";;</a:t>
            </a:r>
          </a:p>
          <a:p>
            <a:pPr>
              <a:buNone/>
              <a:defRPr/>
            </a:pPr>
            <a:r>
              <a:rPr lang="en-US" altLang="ko-KR" dirty="0"/>
              <a:t>10    *)</a:t>
            </a:r>
          </a:p>
          <a:p>
            <a:pPr>
              <a:buNone/>
              <a:defRPr/>
            </a:pPr>
            <a:r>
              <a:rPr lang="en-US" altLang="ko-KR" dirty="0"/>
              <a:t>11       echo "yes </a:t>
            </a:r>
            <a:r>
              <a:rPr lang="ko-KR" altLang="en-US" dirty="0"/>
              <a:t>아니면 </a:t>
            </a:r>
            <a:r>
              <a:rPr lang="en-US" altLang="ko-KR" dirty="0"/>
              <a:t>no</a:t>
            </a:r>
            <a:r>
              <a:rPr lang="ko-KR" altLang="en-US" dirty="0"/>
              <a:t>만 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				</a:t>
            </a:r>
            <a:r>
              <a:rPr lang="ko-KR" altLang="en-US" dirty="0"/>
              <a:t>입력했어야죠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12       exit 1;;</a:t>
            </a:r>
          </a:p>
          <a:p>
            <a:pPr>
              <a:buNone/>
              <a:defRPr/>
            </a:pPr>
            <a:r>
              <a:rPr lang="en-US" altLang="ko-KR" dirty="0"/>
              <a:t>13 </a:t>
            </a:r>
            <a:r>
              <a:rPr lang="en-US" altLang="ko-KR" dirty="0" err="1"/>
              <a:t>esac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14 exit 0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3882748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439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F2648-3809-48C2-B16A-E8F9EE2C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348880"/>
            <a:ext cx="2790476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3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AND, OR </a:t>
            </a:r>
            <a:r>
              <a:rPr lang="ko-KR" altLang="en-US" sz="2800" dirty="0"/>
              <a:t>관계 연산자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and</a:t>
            </a:r>
            <a:r>
              <a:rPr lang="ko-KR" altLang="en-US" dirty="0"/>
              <a:t>는 ‘</a:t>
            </a:r>
            <a:r>
              <a:rPr lang="en-US" altLang="ko-KR" dirty="0"/>
              <a:t>-a</a:t>
            </a:r>
            <a:r>
              <a:rPr lang="ko-KR" altLang="en-US" dirty="0"/>
              <a:t>’ 또는 ‘</a:t>
            </a:r>
            <a:r>
              <a:rPr lang="en-US" altLang="ko-KR" dirty="0"/>
              <a:t>&amp;&amp;’</a:t>
            </a:r>
            <a:r>
              <a:rPr lang="ko-KR" altLang="en-US" dirty="0"/>
              <a:t>를 사용</a:t>
            </a:r>
          </a:p>
          <a:p>
            <a:pPr>
              <a:defRPr/>
            </a:pPr>
            <a:r>
              <a:rPr lang="en-US" altLang="ko-KR" dirty="0"/>
              <a:t>or</a:t>
            </a:r>
            <a:r>
              <a:rPr lang="ko-KR" altLang="en-US" dirty="0"/>
              <a:t>는 ‘</a:t>
            </a:r>
            <a:r>
              <a:rPr lang="en-US" altLang="ko-KR" dirty="0"/>
              <a:t>-o</a:t>
            </a:r>
            <a:r>
              <a:rPr lang="ko-KR" altLang="en-US" dirty="0"/>
              <a:t>’ 또는 ‘</a:t>
            </a:r>
            <a:r>
              <a:rPr lang="en-US" altLang="ko-KR" dirty="0"/>
              <a:t>||’</a:t>
            </a:r>
            <a:r>
              <a:rPr lang="ko-KR" altLang="en-US" dirty="0"/>
              <a:t>를 사용</a:t>
            </a:r>
            <a:endParaRPr lang="en-US" altLang="ko-KR" dirty="0"/>
          </a:p>
          <a:p>
            <a:pPr>
              <a:buNone/>
              <a:defRPr/>
            </a:pPr>
            <a:endParaRPr lang="en-US" altLang="ko-KR" sz="1800" dirty="0"/>
          </a:p>
          <a:p>
            <a:pPr>
              <a:buNone/>
              <a:defRPr/>
            </a:pPr>
            <a:r>
              <a:rPr lang="en-US" altLang="ko-KR" sz="1800" dirty="0"/>
              <a:t>01 #!/bin/</a:t>
            </a:r>
            <a:r>
              <a:rPr lang="en-US" altLang="ko-KR" sz="1800" dirty="0" err="1"/>
              <a:t>sh</a:t>
            </a:r>
            <a:endParaRPr lang="en-US" altLang="ko-KR" sz="1800" dirty="0"/>
          </a:p>
          <a:p>
            <a:pPr>
              <a:buNone/>
              <a:defRPr/>
            </a:pPr>
            <a:r>
              <a:rPr lang="en-US" altLang="ko-KR" sz="1800" dirty="0"/>
              <a:t>02 echo "</a:t>
            </a:r>
            <a:r>
              <a:rPr lang="ko-KR" altLang="en-US" sz="1800" dirty="0"/>
              <a:t>보고 싶은 파일명을 입력하세요</a:t>
            </a:r>
            <a:r>
              <a:rPr lang="en-US" altLang="ko-KR" sz="1800" dirty="0"/>
              <a:t>."</a:t>
            </a:r>
          </a:p>
          <a:p>
            <a:pPr>
              <a:buNone/>
              <a:defRPr/>
            </a:pPr>
            <a:r>
              <a:rPr lang="en-US" altLang="ko-KR" sz="1800" dirty="0"/>
              <a:t>03 read </a:t>
            </a:r>
            <a:r>
              <a:rPr lang="en-US" altLang="ko-KR" sz="1800" dirty="0" err="1"/>
              <a:t>fname</a:t>
            </a:r>
            <a:endParaRPr lang="en-US" altLang="ko-KR" sz="1800" dirty="0"/>
          </a:p>
          <a:p>
            <a:pPr>
              <a:buNone/>
              <a:defRPr/>
            </a:pPr>
            <a:r>
              <a:rPr lang="en-US" altLang="ko-KR" sz="1800" dirty="0"/>
              <a:t>04 if [ -f $</a:t>
            </a:r>
            <a:r>
              <a:rPr lang="en-US" altLang="ko-KR" sz="1800" dirty="0" err="1"/>
              <a:t>fname</a:t>
            </a:r>
            <a:r>
              <a:rPr lang="en-US" altLang="ko-KR" sz="1800" dirty="0"/>
              <a:t> ] &amp;&amp; [ -s $</a:t>
            </a:r>
            <a:r>
              <a:rPr lang="en-US" altLang="ko-KR" sz="1800" dirty="0" err="1"/>
              <a:t>fname</a:t>
            </a:r>
            <a:r>
              <a:rPr lang="en-US" altLang="ko-KR" sz="1800" dirty="0"/>
              <a:t> ] ; then</a:t>
            </a:r>
          </a:p>
          <a:p>
            <a:pPr>
              <a:buNone/>
              <a:defRPr/>
            </a:pPr>
            <a:r>
              <a:rPr lang="en-US" altLang="ko-KR" sz="1800" dirty="0"/>
              <a:t>05    head -5 $</a:t>
            </a:r>
            <a:r>
              <a:rPr lang="en-US" altLang="ko-KR" sz="1800" dirty="0" err="1"/>
              <a:t>fname</a:t>
            </a:r>
            <a:endParaRPr lang="en-US" altLang="ko-KR" sz="1800" dirty="0"/>
          </a:p>
          <a:p>
            <a:pPr>
              <a:buNone/>
              <a:defRPr/>
            </a:pPr>
            <a:r>
              <a:rPr lang="en-US" altLang="ko-KR" sz="1800" dirty="0"/>
              <a:t>06 else</a:t>
            </a:r>
          </a:p>
          <a:p>
            <a:pPr>
              <a:buNone/>
              <a:defRPr/>
            </a:pPr>
            <a:r>
              <a:rPr lang="en-US" altLang="ko-KR" sz="1800" dirty="0"/>
              <a:t>07    echo "</a:t>
            </a:r>
            <a:r>
              <a:rPr lang="ko-KR" altLang="en-US" sz="1800" dirty="0"/>
              <a:t>파일이 없거나</a:t>
            </a:r>
            <a:r>
              <a:rPr lang="en-US" altLang="ko-KR" sz="1800" dirty="0"/>
              <a:t>, </a:t>
            </a:r>
          </a:p>
          <a:p>
            <a:pPr>
              <a:buNone/>
              <a:defRPr/>
            </a:pPr>
            <a:r>
              <a:rPr lang="ko-KR" altLang="en-US" sz="1800" dirty="0"/>
              <a:t>                   크기가 </a:t>
            </a:r>
            <a:r>
              <a:rPr lang="en-US" altLang="ko-KR" sz="1800" dirty="0"/>
              <a:t>0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."</a:t>
            </a:r>
          </a:p>
          <a:p>
            <a:pPr>
              <a:buNone/>
              <a:defRPr/>
            </a:pPr>
            <a:r>
              <a:rPr lang="en-US" altLang="ko-KR" sz="1800" dirty="0"/>
              <a:t>08 fi</a:t>
            </a:r>
          </a:p>
          <a:p>
            <a:pPr>
              <a:buNone/>
              <a:defRPr/>
            </a:pPr>
            <a:r>
              <a:rPr lang="en-US" altLang="ko-KR" sz="1800" dirty="0"/>
              <a:t>09 exit 0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442798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F403EB-E3A2-4C7F-8BA3-322578FF5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789040"/>
            <a:ext cx="4540033" cy="27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8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반복문 </a:t>
            </a:r>
            <a:r>
              <a:rPr lang="en-US" altLang="ko-KR" sz="2800" dirty="0"/>
              <a:t>– </a:t>
            </a:r>
            <a:r>
              <a:rPr lang="en-US" altLang="ko-KR" sz="2800" dirty="0" err="1"/>
              <a:t>for~in</a:t>
            </a:r>
            <a:r>
              <a:rPr lang="ko-KR" altLang="en-US" sz="2800" dirty="0"/>
              <a:t>문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for </a:t>
            </a:r>
            <a:r>
              <a:rPr lang="ko-KR" altLang="en-US" dirty="0"/>
              <a:t>변수 </a:t>
            </a:r>
            <a:r>
              <a:rPr lang="en-US" altLang="ko-KR" dirty="0"/>
              <a:t>in </a:t>
            </a:r>
            <a:r>
              <a:rPr lang="ko-KR" altLang="en-US" dirty="0"/>
              <a:t>값</a:t>
            </a:r>
            <a:r>
              <a:rPr lang="en-US" altLang="ko-KR" dirty="0"/>
              <a:t>1 </a:t>
            </a:r>
            <a:r>
              <a:rPr lang="ko-KR" altLang="en-US" dirty="0"/>
              <a:t>값</a:t>
            </a:r>
            <a:r>
              <a:rPr lang="en-US" altLang="ko-KR" dirty="0"/>
              <a:t>2 </a:t>
            </a:r>
            <a:r>
              <a:rPr lang="ko-KR" altLang="en-US" dirty="0"/>
              <a:t>값</a:t>
            </a:r>
            <a:r>
              <a:rPr lang="en-US" altLang="ko-KR" dirty="0"/>
              <a:t>3 …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do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ko-KR" altLang="en-US" dirty="0"/>
              <a:t>    반복할 문장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done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hap=0</a:t>
            </a:r>
          </a:p>
          <a:p>
            <a:pPr>
              <a:buNone/>
              <a:defRPr/>
            </a:pPr>
            <a:r>
              <a:rPr lang="en-US" altLang="ko-KR" dirty="0"/>
              <a:t>03 for i in 1 2 3 4 5 6 7 8 9 10</a:t>
            </a:r>
          </a:p>
          <a:p>
            <a:pPr>
              <a:buNone/>
              <a:defRPr/>
            </a:pPr>
            <a:r>
              <a:rPr lang="en-US" altLang="ko-KR" dirty="0"/>
              <a:t>04 do</a:t>
            </a:r>
          </a:p>
          <a:p>
            <a:pPr>
              <a:buNone/>
              <a:defRPr/>
            </a:pPr>
            <a:r>
              <a:rPr lang="en-US" altLang="ko-KR" dirty="0"/>
              <a:t>05    hap=`expr $hap + $i`</a:t>
            </a:r>
          </a:p>
          <a:p>
            <a:pPr>
              <a:buNone/>
              <a:defRPr/>
            </a:pPr>
            <a:r>
              <a:rPr lang="en-US" altLang="ko-KR" dirty="0"/>
              <a:t>06 done</a:t>
            </a:r>
          </a:p>
          <a:p>
            <a:pPr>
              <a:buNone/>
              <a:defRPr/>
            </a:pPr>
            <a:r>
              <a:rPr lang="en-US" altLang="ko-KR" dirty="0"/>
              <a:t>07 echo "1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</a:t>
            </a:r>
            <a:r>
              <a:rPr lang="en-US" altLang="ko-KR" dirty="0"/>
              <a:t>: "$hap</a:t>
            </a:r>
          </a:p>
          <a:p>
            <a:pPr>
              <a:buNone/>
              <a:defRPr/>
            </a:pPr>
            <a:r>
              <a:rPr lang="en-US" altLang="ko-KR" dirty="0"/>
              <a:t>08 exit 0</a:t>
            </a:r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4267398" y="2141307"/>
            <a:ext cx="4433689" cy="1214438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3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행은 </a:t>
            </a:r>
            <a:br>
              <a:rPr lang="en-US" altLang="ko-KR" sz="1400" dirty="0">
                <a:solidFill>
                  <a:srgbClr val="0070C0"/>
                </a:solidFill>
                <a:latin typeface="+mn-ea"/>
              </a:rPr>
            </a:b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for((i=1;i&lt;=10;i++))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또는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for i in ‘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seq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1 10’</a:t>
            </a:r>
            <a:br>
              <a:rPr lang="en-US" altLang="ko-KR" sz="1400" dirty="0">
                <a:solidFill>
                  <a:srgbClr val="0070C0"/>
                </a:solidFill>
                <a:latin typeface="+mn-ea"/>
              </a:rPr>
            </a:b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로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변경 할 수 있음</a:t>
            </a:r>
          </a:p>
        </p:txBody>
      </p:sp>
      <p:sp>
        <p:nvSpPr>
          <p:cNvPr id="7" name="말풍선: 타원형 6"/>
          <p:cNvSpPr/>
          <p:nvPr/>
        </p:nvSpPr>
        <p:spPr>
          <a:xfrm>
            <a:off x="4355976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6C6556-CF0D-4C20-A455-4017936A1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4481639"/>
            <a:ext cx="2800000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0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반복문 </a:t>
            </a:r>
            <a:r>
              <a:rPr lang="en-US" altLang="ko-KR" sz="2800" dirty="0"/>
              <a:t>– </a:t>
            </a:r>
            <a:r>
              <a:rPr lang="en-US" altLang="ko-KR" sz="2800" dirty="0" err="1"/>
              <a:t>for~in</a:t>
            </a:r>
            <a:r>
              <a:rPr lang="ko-KR" altLang="en-US" sz="2800" dirty="0"/>
              <a:t>문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현재 디렉터리에 있는 셸 스크립트 파일</a:t>
            </a:r>
            <a:r>
              <a:rPr lang="en-US" altLang="ko-KR" dirty="0"/>
              <a:t>(*.sh)</a:t>
            </a:r>
            <a:r>
              <a:rPr lang="ko-KR" altLang="en-US" dirty="0"/>
              <a:t>의 파일명과 앞 </a:t>
            </a:r>
            <a:r>
              <a:rPr lang="en-US" altLang="ko-KR" dirty="0"/>
              <a:t>3</a:t>
            </a:r>
            <a:r>
              <a:rPr lang="ko-KR" altLang="en-US" dirty="0"/>
              <a:t>줄을 출력하는 프로그램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for </a:t>
            </a:r>
            <a:r>
              <a:rPr lang="en-US" altLang="ko-KR" dirty="0" err="1"/>
              <a:t>fname</a:t>
            </a:r>
            <a:r>
              <a:rPr lang="en-US" altLang="ko-KR" dirty="0"/>
              <a:t> in $(ls *.</a:t>
            </a:r>
            <a:r>
              <a:rPr lang="en-US" altLang="ko-KR" dirty="0" err="1"/>
              <a:t>sh</a:t>
            </a:r>
            <a:r>
              <a:rPr lang="en-US" altLang="ko-KR" dirty="0"/>
              <a:t>)</a:t>
            </a:r>
          </a:p>
          <a:p>
            <a:pPr>
              <a:buNone/>
              <a:defRPr/>
            </a:pPr>
            <a:r>
              <a:rPr lang="en-US" altLang="ko-KR" dirty="0"/>
              <a:t>03 do</a:t>
            </a:r>
          </a:p>
          <a:p>
            <a:pPr>
              <a:buNone/>
              <a:defRPr/>
            </a:pPr>
            <a:r>
              <a:rPr lang="en-US" altLang="ko-KR" dirty="0"/>
              <a:t>04    echo "--------$</a:t>
            </a:r>
            <a:r>
              <a:rPr lang="en-US" altLang="ko-KR" dirty="0" err="1"/>
              <a:t>fname</a:t>
            </a:r>
            <a:r>
              <a:rPr lang="en-US" altLang="ko-KR" dirty="0"/>
              <a:t>-------"</a:t>
            </a:r>
          </a:p>
          <a:p>
            <a:pPr>
              <a:buNone/>
              <a:defRPr/>
            </a:pPr>
            <a:r>
              <a:rPr lang="en-US" altLang="ko-KR" dirty="0"/>
              <a:t>05    head -3 $</a:t>
            </a:r>
            <a:r>
              <a:rPr lang="en-US" altLang="ko-KR" dirty="0" err="1"/>
              <a:t>fname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06 done</a:t>
            </a:r>
          </a:p>
          <a:p>
            <a:pPr>
              <a:buNone/>
              <a:defRPr/>
            </a:pPr>
            <a:r>
              <a:rPr lang="en-US" altLang="ko-KR" dirty="0"/>
              <a:t>07 exit 0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4355976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1B4AA8-1276-4377-8782-02779FD8E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4293096"/>
            <a:ext cx="5023293" cy="20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10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반복문 </a:t>
            </a:r>
            <a:r>
              <a:rPr lang="en-US" altLang="ko-KR" sz="2800" dirty="0"/>
              <a:t>– while</a:t>
            </a:r>
            <a:r>
              <a:rPr lang="ko-KR" altLang="en-US" sz="2800" dirty="0"/>
              <a:t>문 </a:t>
            </a:r>
            <a:r>
              <a:rPr lang="en-US" altLang="ko-KR" sz="2800" dirty="0"/>
              <a:t>(1)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조건식이 참인 동안에 계속 반복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while [ 1 ]</a:t>
            </a:r>
          </a:p>
          <a:p>
            <a:pPr>
              <a:buNone/>
              <a:defRPr/>
            </a:pPr>
            <a:r>
              <a:rPr lang="en-US" altLang="ko-KR" dirty="0"/>
              <a:t>03 do</a:t>
            </a:r>
          </a:p>
          <a:p>
            <a:pPr>
              <a:buNone/>
              <a:defRPr/>
            </a:pPr>
            <a:r>
              <a:rPr lang="en-US" altLang="ko-KR" dirty="0"/>
              <a:t>04    echo “</a:t>
            </a:r>
            <a:r>
              <a:rPr lang="ko-KR" altLang="en-US" dirty="0"/>
              <a:t>우분투 </a:t>
            </a:r>
            <a:r>
              <a:rPr lang="en-US" altLang="ko-KR" dirty="0"/>
              <a:t>16.04 LTS”</a:t>
            </a:r>
          </a:p>
          <a:p>
            <a:pPr>
              <a:buNone/>
              <a:defRPr/>
            </a:pPr>
            <a:r>
              <a:rPr lang="en-US" altLang="ko-KR" dirty="0"/>
              <a:t>05 done</a:t>
            </a:r>
          </a:p>
          <a:p>
            <a:pPr>
              <a:buNone/>
              <a:defRPr/>
            </a:pPr>
            <a:r>
              <a:rPr lang="en-US" altLang="ko-KR" dirty="0"/>
              <a:t>06 exit 0</a:t>
            </a: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4286250" y="2000250"/>
            <a:ext cx="3857625" cy="106871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[ 1 ] </a:t>
            </a:r>
            <a:r>
              <a:rPr lang="ko-KR" altLang="en-US" sz="1400" dirty="0">
                <a:solidFill>
                  <a:srgbClr val="0070C0"/>
                </a:solidFill>
              </a:rPr>
              <a:t>또는 </a:t>
            </a:r>
            <a:r>
              <a:rPr lang="en-US" altLang="ko-KR" sz="1400" dirty="0">
                <a:solidFill>
                  <a:srgbClr val="0070C0"/>
                </a:solidFill>
              </a:rPr>
              <a:t>[ : ]</a:t>
            </a:r>
            <a:r>
              <a:rPr lang="ko-KR" altLang="en-US" sz="1400" dirty="0">
                <a:solidFill>
                  <a:srgbClr val="0070C0"/>
                </a:solidFill>
              </a:rPr>
              <a:t>가 오면 항상 참이 됨</a:t>
            </a:r>
            <a:r>
              <a:rPr lang="en-US" altLang="ko-KR" sz="1400" dirty="0">
                <a:solidFill>
                  <a:srgbClr val="0070C0"/>
                </a:solidFill>
              </a:rPr>
              <a:t>.  </a:t>
            </a:r>
            <a:r>
              <a:rPr lang="ko-KR" altLang="en-US" sz="1400" dirty="0">
                <a:solidFill>
                  <a:srgbClr val="0070C0"/>
                </a:solidFill>
              </a:rPr>
              <a:t>그러므로 </a:t>
            </a:r>
            <a:r>
              <a:rPr lang="en-US" altLang="ko-KR" sz="1400" dirty="0">
                <a:solidFill>
                  <a:srgbClr val="0070C0"/>
                </a:solidFill>
              </a:rPr>
              <a:t>4</a:t>
            </a:r>
            <a:r>
              <a:rPr lang="ko-KR" altLang="en-US" sz="1400" dirty="0">
                <a:solidFill>
                  <a:srgbClr val="0070C0"/>
                </a:solidFill>
              </a:rPr>
              <a:t>행을 무한 루프로 반복함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말풍선: 타원형 5"/>
          <p:cNvSpPr/>
          <p:nvPr/>
        </p:nvSpPr>
        <p:spPr>
          <a:xfrm>
            <a:off x="4355976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29848-21D4-4B0B-B685-8325DB4D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991" y="3669167"/>
            <a:ext cx="3123809" cy="1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9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우분투의 </a:t>
            </a:r>
            <a:r>
              <a:rPr lang="en-US" altLang="ko-KR" sz="2800" dirty="0"/>
              <a:t>bash </a:t>
            </a:r>
            <a:r>
              <a:rPr lang="ko-KR" altLang="en-US" sz="2800" dirty="0"/>
              <a:t>셸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기본 </a:t>
            </a:r>
            <a:r>
              <a:rPr lang="ko-KR" altLang="en-US" dirty="0" err="1"/>
              <a:t>셸은</a:t>
            </a:r>
            <a:r>
              <a:rPr lang="ko-KR" altLang="en-US" dirty="0"/>
              <a:t> </a:t>
            </a:r>
            <a:r>
              <a:rPr lang="en-US" altLang="ko-KR" dirty="0"/>
              <a:t>bash(Bourne Again </a:t>
            </a:r>
            <a:r>
              <a:rPr lang="en-US" altLang="ko-KR" dirty="0" err="1"/>
              <a:t>SHell</a:t>
            </a:r>
            <a:r>
              <a:rPr lang="en-US" altLang="ko-KR" dirty="0"/>
              <a:t> : ‘</a:t>
            </a:r>
            <a:r>
              <a:rPr lang="ko-KR" altLang="en-US" dirty="0" err="1"/>
              <a:t>배시</a:t>
            </a:r>
            <a:r>
              <a:rPr lang="ko-KR" altLang="en-US" dirty="0"/>
              <a:t> </a:t>
            </a:r>
            <a:r>
              <a:rPr lang="ko-KR" altLang="en-US" dirty="0" err="1"/>
              <a:t>셸</a:t>
            </a:r>
            <a:r>
              <a:rPr lang="ko-KR" altLang="en-US" dirty="0"/>
              <a:t>’</a:t>
            </a:r>
            <a:r>
              <a:rPr lang="en-US" altLang="ko-KR" dirty="0"/>
              <a:t>)</a:t>
            </a:r>
          </a:p>
          <a:p>
            <a:pPr eaLnBrk="1" hangingPunct="1">
              <a:defRPr/>
            </a:pPr>
            <a:r>
              <a:rPr lang="en-US" altLang="ko-KR" dirty="0"/>
              <a:t>bash </a:t>
            </a:r>
            <a:r>
              <a:rPr lang="ko-KR" altLang="en-US" dirty="0" err="1"/>
              <a:t>셸의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•Alias </a:t>
            </a:r>
            <a:r>
              <a:rPr lang="ko-KR" altLang="en-US" sz="2000" dirty="0"/>
              <a:t>기능</a:t>
            </a:r>
            <a:r>
              <a:rPr lang="en-US" altLang="ko-KR" sz="2000" dirty="0"/>
              <a:t>(</a:t>
            </a:r>
            <a:r>
              <a:rPr lang="ko-KR" altLang="en-US" sz="2000" dirty="0"/>
              <a:t>명령어 단축 기능</a:t>
            </a:r>
            <a:r>
              <a:rPr lang="en-US" altLang="ko-KR" sz="2000" dirty="0"/>
              <a:t>)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•History </a:t>
            </a:r>
            <a:r>
              <a:rPr lang="ko-KR" altLang="en-US" sz="2000" dirty="0"/>
              <a:t>기능</a:t>
            </a:r>
            <a:r>
              <a:rPr lang="en-US" altLang="ko-KR" sz="2000" dirty="0"/>
              <a:t>(</a:t>
            </a:r>
            <a:r>
              <a:rPr lang="ko-KR" altLang="en-US" sz="2000" dirty="0"/>
              <a:t>위</a:t>
            </a:r>
            <a:r>
              <a:rPr lang="en-US" altLang="ko-KR" sz="2000" dirty="0"/>
              <a:t>/</a:t>
            </a:r>
            <a:r>
              <a:rPr lang="ko-KR" altLang="en-US" sz="2000" dirty="0"/>
              <a:t>아래 화살표키</a:t>
            </a:r>
            <a:r>
              <a:rPr lang="en-US" altLang="ko-KR" sz="2000" dirty="0"/>
              <a:t>)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•</a:t>
            </a:r>
            <a:r>
              <a:rPr lang="ko-KR" altLang="en-US" sz="2000" dirty="0"/>
              <a:t>연산 기능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•Job Control </a:t>
            </a:r>
            <a:r>
              <a:rPr lang="ko-KR" altLang="en-US" sz="2000" dirty="0"/>
              <a:t>기능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•</a:t>
            </a:r>
            <a:r>
              <a:rPr lang="ko-KR" altLang="en-US" sz="2000" dirty="0"/>
              <a:t>자동 이름 완성 기능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탭키</a:t>
            </a:r>
            <a:r>
              <a:rPr lang="en-US" altLang="ko-KR" sz="2000" dirty="0"/>
              <a:t>)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•</a:t>
            </a:r>
            <a:r>
              <a:rPr lang="ko-KR" altLang="en-US" sz="2000" dirty="0"/>
              <a:t>프롬프트 제어 기능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sz="2000" dirty="0"/>
              <a:t>•</a:t>
            </a:r>
            <a:r>
              <a:rPr lang="ko-KR" altLang="en-US" sz="2000" dirty="0"/>
              <a:t>명령 편집 기능</a:t>
            </a:r>
            <a:endParaRPr lang="en-US" altLang="ko-KR" sz="2000" dirty="0"/>
          </a:p>
          <a:p>
            <a:pPr lvl="1">
              <a:buFont typeface="Georgia" panose="02040502050405020303" pitchFamily="18" charset="0"/>
              <a:buNone/>
              <a:defRPr/>
            </a:pPr>
            <a:endParaRPr lang="ko-KR" altLang="en-US" sz="2000" dirty="0"/>
          </a:p>
          <a:p>
            <a:pPr eaLnBrk="1" hangingPunct="1">
              <a:defRPr/>
            </a:pPr>
            <a:r>
              <a:rPr lang="ko-KR" altLang="en-US" dirty="0"/>
              <a:t>셸의 명령문 처리 방법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(</a:t>
            </a:r>
            <a:r>
              <a:rPr lang="ko-KR" altLang="en-US" sz="2000" dirty="0"/>
              <a:t>프롬프트</a:t>
            </a:r>
            <a:r>
              <a:rPr lang="en-US" altLang="ko-KR" sz="2000" dirty="0"/>
              <a:t>) </a:t>
            </a:r>
            <a:r>
              <a:rPr lang="ko-KR" altLang="en-US" sz="2000" dirty="0"/>
              <a:t>명령어 </a:t>
            </a:r>
            <a:r>
              <a:rPr lang="en-US" altLang="ko-KR" sz="2000" dirty="0"/>
              <a:t>[</a:t>
            </a:r>
            <a:r>
              <a:rPr lang="ko-KR" altLang="en-US" sz="2000" dirty="0"/>
              <a:t>옵션</a:t>
            </a:r>
            <a:r>
              <a:rPr lang="en-US" altLang="ko-KR" sz="2000" dirty="0"/>
              <a:t>…] [</a:t>
            </a:r>
            <a:r>
              <a:rPr lang="ko-KR" altLang="en-US" sz="2000" dirty="0"/>
              <a:t>인자</a:t>
            </a:r>
            <a:r>
              <a:rPr lang="en-US" altLang="ko-KR" sz="2000" dirty="0"/>
              <a:t>…]</a:t>
            </a:r>
          </a:p>
          <a:p>
            <a:pPr lvl="1" eaLnBrk="1" hangingPunct="1">
              <a:defRPr/>
            </a:pPr>
            <a:r>
              <a:rPr lang="ko-KR" altLang="en-US" sz="2000" dirty="0"/>
              <a:t>예</a:t>
            </a:r>
            <a:r>
              <a:rPr lang="en-US" altLang="ko-KR" sz="2000" dirty="0"/>
              <a:t>) # </a:t>
            </a:r>
            <a:r>
              <a:rPr lang="en-US" altLang="ko-KR" sz="2000" dirty="0" err="1"/>
              <a:t>rm</a:t>
            </a:r>
            <a:r>
              <a:rPr lang="en-US" altLang="ko-KR" sz="2000" dirty="0"/>
              <a:t> -</a:t>
            </a:r>
            <a:r>
              <a:rPr lang="en-US" altLang="ko-KR" sz="2000" dirty="0" err="1"/>
              <a:t>rf</a:t>
            </a:r>
            <a:r>
              <a:rPr lang="en-US" altLang="ko-KR" sz="2000" dirty="0"/>
              <a:t> /</a:t>
            </a:r>
            <a:r>
              <a:rPr lang="en-US" altLang="ko-KR" sz="2000" dirty="0" err="1"/>
              <a:t>mydir</a:t>
            </a:r>
            <a:endParaRPr lang="ko-KR" altLang="en-US" sz="2000" dirty="0"/>
          </a:p>
        </p:txBody>
      </p:sp>
      <p:sp>
        <p:nvSpPr>
          <p:cNvPr id="4" name="말풍선: 타원형 3"/>
          <p:cNvSpPr/>
          <p:nvPr/>
        </p:nvSpPr>
        <p:spPr>
          <a:xfrm>
            <a:off x="3635896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425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88024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반복문 </a:t>
            </a:r>
            <a:r>
              <a:rPr lang="en-US" altLang="ko-KR" sz="2800" dirty="0"/>
              <a:t>– while</a:t>
            </a:r>
            <a:r>
              <a:rPr lang="ko-KR" altLang="en-US" sz="2800" dirty="0"/>
              <a:t>문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까지의 합계를 출력 </a:t>
            </a:r>
            <a:r>
              <a:rPr lang="en-US" altLang="ko-KR" dirty="0"/>
              <a:t>(‘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 for</a:t>
            </a:r>
            <a:r>
              <a:rPr lang="ko-KR" altLang="en-US" dirty="0"/>
              <a:t>문 </a:t>
            </a:r>
            <a:r>
              <a:rPr lang="en-US" altLang="ko-KR" dirty="0"/>
              <a:t>(1)’ </a:t>
            </a:r>
            <a:r>
              <a:rPr lang="ko-KR" altLang="en-US" dirty="0"/>
              <a:t>슬라이드와</a:t>
            </a:r>
            <a:r>
              <a:rPr lang="en-US" altLang="ko-KR" dirty="0"/>
              <a:t> </a:t>
            </a:r>
            <a:r>
              <a:rPr lang="ko-KR" altLang="en-US" dirty="0"/>
              <a:t>동일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hap=0</a:t>
            </a:r>
          </a:p>
          <a:p>
            <a:pPr>
              <a:buNone/>
              <a:defRPr/>
            </a:pPr>
            <a:r>
              <a:rPr lang="en-US" altLang="ko-KR" dirty="0"/>
              <a:t>03 i=1</a:t>
            </a:r>
          </a:p>
          <a:p>
            <a:pPr>
              <a:buNone/>
              <a:defRPr/>
            </a:pPr>
            <a:r>
              <a:rPr lang="en-US" altLang="ko-KR" dirty="0"/>
              <a:t>04 while [ $i -le 10 ]</a:t>
            </a:r>
          </a:p>
          <a:p>
            <a:pPr>
              <a:buNone/>
              <a:defRPr/>
            </a:pPr>
            <a:r>
              <a:rPr lang="en-US" altLang="ko-KR" dirty="0"/>
              <a:t>05 do</a:t>
            </a:r>
          </a:p>
          <a:p>
            <a:pPr>
              <a:buNone/>
              <a:defRPr/>
            </a:pPr>
            <a:r>
              <a:rPr lang="en-US" altLang="ko-KR" dirty="0"/>
              <a:t>06    hap=`expr $hap + $i`</a:t>
            </a:r>
          </a:p>
          <a:p>
            <a:pPr>
              <a:buNone/>
              <a:defRPr/>
            </a:pPr>
            <a:r>
              <a:rPr lang="en-US" altLang="ko-KR" dirty="0"/>
              <a:t>07    i='expr $i + 1'</a:t>
            </a:r>
          </a:p>
          <a:p>
            <a:pPr>
              <a:buNone/>
              <a:defRPr/>
            </a:pPr>
            <a:r>
              <a:rPr lang="en-US" altLang="ko-KR" dirty="0"/>
              <a:t>08 done</a:t>
            </a:r>
          </a:p>
          <a:p>
            <a:pPr>
              <a:buNone/>
              <a:defRPr/>
            </a:pPr>
            <a:r>
              <a:rPr lang="en-US" altLang="ko-KR" dirty="0"/>
              <a:t>09 echo "1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까지의 합 </a:t>
            </a:r>
            <a:r>
              <a:rPr lang="en-US" altLang="ko-KR" dirty="0"/>
              <a:t>: "$hap</a:t>
            </a:r>
          </a:p>
          <a:p>
            <a:pPr>
              <a:buNone/>
              <a:defRPr/>
            </a:pPr>
            <a:r>
              <a:rPr lang="en-US" altLang="ko-KR" dirty="0"/>
              <a:t>10 exit 0</a:t>
            </a:r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3286125" y="2143125"/>
            <a:ext cx="5286375" cy="10001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</a:rPr>
              <a:t>until </a:t>
            </a:r>
            <a:r>
              <a:rPr lang="ko-KR" altLang="en-US" sz="1400" dirty="0">
                <a:solidFill>
                  <a:srgbClr val="0070C0"/>
                </a:solidFill>
              </a:rPr>
              <a:t>문은 조건식이 참일 때까지</a:t>
            </a:r>
            <a:r>
              <a:rPr lang="en-US" altLang="ko-KR" sz="1400" dirty="0">
                <a:solidFill>
                  <a:srgbClr val="0070C0"/>
                </a:solidFill>
              </a:rPr>
              <a:t>(= </a:t>
            </a:r>
            <a:r>
              <a:rPr lang="ko-KR" altLang="en-US" sz="1400" dirty="0">
                <a:solidFill>
                  <a:srgbClr val="0070C0"/>
                </a:solidFill>
              </a:rPr>
              <a:t>거짓인 동안</a:t>
            </a:r>
            <a:r>
              <a:rPr lang="en-US" altLang="ko-KR" sz="1400" dirty="0">
                <a:solidFill>
                  <a:srgbClr val="0070C0"/>
                </a:solidFill>
              </a:rPr>
              <a:t>) </a:t>
            </a:r>
            <a:r>
              <a:rPr lang="ko-KR" altLang="en-US" sz="1400" dirty="0">
                <a:solidFill>
                  <a:srgbClr val="0070C0"/>
                </a:solidFill>
              </a:rPr>
              <a:t>계속 반복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4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행을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until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문으로 바꾸면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until [ $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i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-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gt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 10 ]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말풍선: 타원형 5"/>
          <p:cNvSpPr/>
          <p:nvPr/>
        </p:nvSpPr>
        <p:spPr>
          <a:xfrm>
            <a:off x="4355976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68CFCE-2109-439C-9DF7-C6E1DFCAD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169" y="3786188"/>
            <a:ext cx="2933333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1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반복문 </a:t>
            </a:r>
            <a:r>
              <a:rPr lang="en-US" altLang="ko-KR" sz="2800" dirty="0"/>
              <a:t>– while</a:t>
            </a:r>
            <a:r>
              <a:rPr lang="ko-KR" altLang="en-US" sz="2800" dirty="0"/>
              <a:t>문 </a:t>
            </a:r>
            <a:r>
              <a:rPr lang="en-US" altLang="ko-KR" sz="2800" dirty="0"/>
              <a:t>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비밀번호를 </a:t>
            </a:r>
            <a:r>
              <a:rPr lang="ko-KR" altLang="en-US" dirty="0" err="1"/>
              <a:t>입력받고</a:t>
            </a:r>
            <a:r>
              <a:rPr lang="en-US" altLang="ko-KR" dirty="0"/>
              <a:t>, </a:t>
            </a:r>
            <a:r>
              <a:rPr lang="ko-KR" altLang="en-US" dirty="0"/>
              <a:t>비밀번호가 맞을 때까지 계속 </a:t>
            </a:r>
            <a:r>
              <a:rPr lang="ko-KR" altLang="en-US" dirty="0" err="1"/>
              <a:t>입력받는</a:t>
            </a:r>
            <a:r>
              <a:rPr lang="ko-KR" altLang="en-US" dirty="0"/>
              <a:t> 스크립트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echo "</a:t>
            </a:r>
            <a:r>
              <a:rPr lang="ko-KR" altLang="en-US" dirty="0"/>
              <a:t>비밀번호를 입력하세요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03 read </a:t>
            </a:r>
            <a:r>
              <a:rPr lang="en-US" altLang="ko-KR" dirty="0" err="1"/>
              <a:t>mypass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04 while [ $</a:t>
            </a:r>
            <a:r>
              <a:rPr lang="en-US" altLang="ko-KR" dirty="0" err="1"/>
              <a:t>mypass</a:t>
            </a:r>
            <a:r>
              <a:rPr lang="en-US" altLang="ko-KR" dirty="0"/>
              <a:t> != "1234" ]</a:t>
            </a:r>
          </a:p>
          <a:p>
            <a:pPr>
              <a:buNone/>
              <a:defRPr/>
            </a:pPr>
            <a:r>
              <a:rPr lang="en-US" altLang="ko-KR" dirty="0"/>
              <a:t>05 do</a:t>
            </a:r>
          </a:p>
          <a:p>
            <a:pPr>
              <a:buNone/>
              <a:defRPr/>
            </a:pPr>
            <a:r>
              <a:rPr lang="en-US" altLang="ko-KR" dirty="0"/>
              <a:t>06    echo "</a:t>
            </a:r>
            <a:r>
              <a:rPr lang="ko-KR" altLang="en-US" dirty="0"/>
              <a:t>틀렸음</a:t>
            </a:r>
            <a:r>
              <a:rPr lang="en-US" altLang="ko-KR" dirty="0"/>
              <a:t>. </a:t>
            </a:r>
            <a:r>
              <a:rPr lang="ko-KR" altLang="en-US" dirty="0"/>
              <a:t>다시 입력하세요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07    read </a:t>
            </a:r>
            <a:r>
              <a:rPr lang="en-US" altLang="ko-KR" dirty="0" err="1"/>
              <a:t>mypass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08 done</a:t>
            </a:r>
          </a:p>
          <a:p>
            <a:pPr>
              <a:buNone/>
              <a:defRPr/>
            </a:pPr>
            <a:r>
              <a:rPr lang="en-US" altLang="ko-KR" dirty="0"/>
              <a:t>09 echo "</a:t>
            </a:r>
            <a:r>
              <a:rPr lang="ko-KR" altLang="en-US" dirty="0"/>
              <a:t>통과</a:t>
            </a:r>
            <a:r>
              <a:rPr lang="en-US" altLang="ko-KR" dirty="0"/>
              <a:t>~~"</a:t>
            </a:r>
          </a:p>
          <a:p>
            <a:pPr>
              <a:buNone/>
              <a:defRPr/>
            </a:pPr>
            <a:r>
              <a:rPr lang="en-US" altLang="ko-KR" dirty="0"/>
              <a:t>10 exit 0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4355976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61E5E9-5FA1-4F94-B5AC-5569001D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000251"/>
            <a:ext cx="3123809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0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until </a:t>
            </a:r>
            <a:r>
              <a:rPr lang="ko-KR" altLang="en-US" sz="2800" dirty="0"/>
              <a:t>문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while</a:t>
            </a:r>
            <a:r>
              <a:rPr lang="ko-KR" altLang="en-US" dirty="0"/>
              <a:t>문과 용도가 거의 같지만</a:t>
            </a:r>
            <a:r>
              <a:rPr lang="en-US" altLang="ko-KR" dirty="0"/>
              <a:t>, until</a:t>
            </a:r>
            <a:r>
              <a:rPr lang="ko-KR" altLang="en-US" dirty="0"/>
              <a:t>문은 조건식이 참일 때까지</a:t>
            </a:r>
            <a:r>
              <a:rPr lang="en-US" altLang="ko-KR" dirty="0"/>
              <a:t>(=</a:t>
            </a:r>
            <a:r>
              <a:rPr lang="ko-KR" altLang="en-US" dirty="0"/>
              <a:t>거짓인 동안</a:t>
            </a:r>
            <a:r>
              <a:rPr lang="en-US" altLang="ko-KR" dirty="0"/>
              <a:t>) </a:t>
            </a:r>
            <a:r>
              <a:rPr lang="ko-KR" altLang="en-US" dirty="0"/>
              <a:t>계속 반복한다</a:t>
            </a:r>
            <a:r>
              <a:rPr lang="en-US" altLang="ko-KR" dirty="0"/>
              <a:t>. 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while2.sh</a:t>
            </a:r>
            <a:r>
              <a:rPr lang="ko-KR" altLang="en-US" dirty="0"/>
              <a:t>를 동일한 용도로 </a:t>
            </a:r>
            <a:r>
              <a:rPr lang="en-US" altLang="ko-KR" dirty="0"/>
              <a:t>until</a:t>
            </a:r>
            <a:r>
              <a:rPr lang="ko-KR" altLang="en-US" dirty="0"/>
              <a:t>문으로 바꾸려면 </a:t>
            </a:r>
            <a:r>
              <a:rPr lang="en-US" altLang="ko-KR" dirty="0"/>
              <a:t>4</a:t>
            </a:r>
            <a:r>
              <a:rPr lang="ko-KR" altLang="en-US" dirty="0"/>
              <a:t>행을 다음과 같이 바꾸면 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until [ $i -</a:t>
            </a:r>
            <a:r>
              <a:rPr lang="en-US" altLang="ko-KR" dirty="0" err="1"/>
              <a:t>gt</a:t>
            </a:r>
            <a:r>
              <a:rPr lang="en-US" altLang="ko-KR" dirty="0"/>
              <a:t> 10 ]</a:t>
            </a:r>
          </a:p>
        </p:txBody>
      </p:sp>
      <p:sp>
        <p:nvSpPr>
          <p:cNvPr id="4" name="말풍선: 타원형 3"/>
          <p:cNvSpPr/>
          <p:nvPr/>
        </p:nvSpPr>
        <p:spPr>
          <a:xfrm>
            <a:off x="2195736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31552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break, continue, exit, return </a:t>
            </a:r>
            <a:r>
              <a:rPr lang="ko-KR" altLang="en-US" sz="2800" dirty="0"/>
              <a:t>문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ko-KR" dirty="0"/>
              <a:t>break</a:t>
            </a:r>
            <a:r>
              <a:rPr lang="ko-KR" altLang="en-US" dirty="0"/>
              <a:t>는 주로 반복문을 종료할 때 사용되며</a:t>
            </a:r>
            <a:r>
              <a:rPr lang="en-US" altLang="ko-KR" dirty="0"/>
              <a:t>, continue</a:t>
            </a:r>
            <a:r>
              <a:rPr lang="ko-KR" altLang="en-US" dirty="0"/>
              <a:t>는 반복문의 조건식으로 돌아가게 함</a:t>
            </a:r>
            <a:r>
              <a:rPr lang="en-US" altLang="ko-KR" dirty="0"/>
              <a:t>. exit</a:t>
            </a:r>
            <a:r>
              <a:rPr lang="ko-KR" altLang="en-US" dirty="0"/>
              <a:t>는 해당 프로그램을 완전히 종료함</a:t>
            </a:r>
            <a:r>
              <a:rPr lang="en-US" altLang="ko-KR" dirty="0"/>
              <a:t>. Return</a:t>
            </a:r>
            <a:r>
              <a:rPr lang="ko-KR" altLang="en-US" dirty="0"/>
              <a:t>은 함수 안에서 사용될 수 있으며 함수를 호출한 곳으로 돌아가게 함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02 echo "</a:t>
            </a:r>
            <a:r>
              <a:rPr lang="ko-KR" altLang="en-US" dirty="0"/>
              <a:t>무한반복 입력을 시작합니다</a:t>
            </a:r>
            <a:r>
              <a:rPr lang="en-US" altLang="ko-KR" dirty="0"/>
              <a:t>(b: break, c: continue, e: exit)"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03 while [ 1 ] ; do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04 read input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05 case $input in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06 	b | B 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07 		break ;;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08 	c | C 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09 		echo "continue</a:t>
            </a:r>
            <a:r>
              <a:rPr lang="ko-KR" altLang="en-US" dirty="0"/>
              <a:t>를 누르면 </a:t>
            </a:r>
            <a:r>
              <a:rPr lang="en-US" altLang="ko-KR" dirty="0"/>
              <a:t>while</a:t>
            </a:r>
            <a:r>
              <a:rPr lang="ko-KR" altLang="en-US" dirty="0"/>
              <a:t>의 조건으로 돌아감</a:t>
            </a:r>
            <a:r>
              <a:rPr lang="en-US" altLang="ko-KR" dirty="0"/>
              <a:t>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10 		continue ;;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11 	e | E )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12 		echo "exit</a:t>
            </a:r>
            <a:r>
              <a:rPr lang="ko-KR" altLang="en-US" dirty="0"/>
              <a:t>를 누르면 프로그램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완전히 종료함</a:t>
            </a:r>
            <a:r>
              <a:rPr lang="en-US" altLang="ko-KR" dirty="0"/>
              <a:t>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13 		exit 1 ;;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14 </a:t>
            </a:r>
            <a:r>
              <a:rPr lang="en-US" altLang="ko-KR" dirty="0" err="1"/>
              <a:t>esac</a:t>
            </a:r>
            <a:r>
              <a:rPr lang="en-US" altLang="ko-KR" dirty="0"/>
              <a:t>;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15 done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16 echo "break</a:t>
            </a:r>
            <a:r>
              <a:rPr lang="ko-KR" altLang="en-US" dirty="0"/>
              <a:t>를 누르면 </a:t>
            </a:r>
            <a:r>
              <a:rPr lang="en-US" altLang="ko-KR" dirty="0"/>
              <a:t>while</a:t>
            </a:r>
            <a:r>
              <a:rPr lang="ko-KR" altLang="en-US" dirty="0"/>
              <a:t>을 빠져나와 지금 이 문장이 출력됨</a:t>
            </a:r>
            <a:r>
              <a:rPr lang="en-US" altLang="ko-KR" dirty="0"/>
              <a:t>."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17 exit 0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6660232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37A5ED-71E2-41BB-8E8C-EC7C7B78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915" y="2780928"/>
            <a:ext cx="4330563" cy="144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35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사용자 정의 함수</a:t>
            </a:r>
            <a:r>
              <a:rPr lang="en-US" altLang="ko-KR" sz="2800" dirty="0"/>
              <a:t>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1">
              <a:buNone/>
              <a:defRPr/>
            </a:pPr>
            <a:r>
              <a:rPr lang="ko-KR" altLang="en-US" dirty="0"/>
              <a:t>함수이름 </a:t>
            </a:r>
            <a:r>
              <a:rPr lang="en-US" altLang="ko-KR" dirty="0"/>
              <a:t>( ) { → </a:t>
            </a:r>
            <a:r>
              <a:rPr lang="ko-KR" altLang="en-US" dirty="0"/>
              <a:t>함수를 정의</a:t>
            </a:r>
          </a:p>
          <a:p>
            <a:pPr lvl="1">
              <a:buNone/>
              <a:defRPr/>
            </a:pPr>
            <a:r>
              <a:rPr lang="ko-KR" altLang="en-US" dirty="0"/>
              <a:t>   내용들</a:t>
            </a:r>
            <a:r>
              <a:rPr lang="en-US" altLang="ko-KR" dirty="0"/>
              <a:t>…</a:t>
            </a:r>
          </a:p>
          <a:p>
            <a:pPr lvl="1">
              <a:buNone/>
              <a:defRPr/>
            </a:pPr>
            <a:r>
              <a:rPr lang="en-US" altLang="ko-KR" dirty="0"/>
              <a:t>}</a:t>
            </a:r>
          </a:p>
          <a:p>
            <a:pPr lvl="1">
              <a:buNone/>
              <a:defRPr/>
            </a:pPr>
            <a:r>
              <a:rPr lang="ko-KR" altLang="en-US" dirty="0"/>
              <a:t>함수이름 → 함수를 호출</a:t>
            </a:r>
            <a:endParaRPr lang="en-US" altLang="ko-KR" dirty="0"/>
          </a:p>
          <a:p>
            <a:pPr lvl="1">
              <a:buNone/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</a:t>
            </a:r>
            <a:r>
              <a:rPr lang="en-US" altLang="ko-KR" dirty="0" err="1"/>
              <a:t>myFunction</a:t>
            </a:r>
            <a:r>
              <a:rPr lang="en-US" altLang="ko-KR" dirty="0"/>
              <a:t> () {</a:t>
            </a:r>
          </a:p>
          <a:p>
            <a:pPr>
              <a:buNone/>
              <a:defRPr/>
            </a:pPr>
            <a:r>
              <a:rPr lang="en-US" altLang="ko-KR" dirty="0"/>
              <a:t>03    echo "</a:t>
            </a:r>
            <a:r>
              <a:rPr lang="ko-KR" altLang="en-US" dirty="0"/>
              <a:t>함수 안으로 들어 왔음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04    return</a:t>
            </a:r>
          </a:p>
          <a:p>
            <a:pPr>
              <a:buNone/>
              <a:defRPr/>
            </a:pPr>
            <a:r>
              <a:rPr lang="en-US" altLang="ko-KR" dirty="0"/>
              <a:t>05 }</a:t>
            </a:r>
          </a:p>
          <a:p>
            <a:pPr>
              <a:buNone/>
              <a:defRPr/>
            </a:pPr>
            <a:r>
              <a:rPr lang="en-US" altLang="ko-KR" dirty="0"/>
              <a:t>06 echo "</a:t>
            </a:r>
            <a:r>
              <a:rPr lang="ko-KR" altLang="en-US" dirty="0"/>
              <a:t>프로그램을 시작합니다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07 </a:t>
            </a:r>
            <a:r>
              <a:rPr lang="en-US" altLang="ko-KR" dirty="0" err="1"/>
              <a:t>myFunction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08 echo "</a:t>
            </a:r>
            <a:r>
              <a:rPr lang="ko-KR" altLang="en-US" dirty="0"/>
              <a:t>프로그램을 종료합니다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09 exit 0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352270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D12A1A-F521-46A3-9C73-EDC95D743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2492896"/>
            <a:ext cx="2971429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5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함수의 파라미터 사용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형식</a:t>
            </a:r>
            <a:endParaRPr lang="en-US" altLang="ko-KR" dirty="0"/>
          </a:p>
          <a:p>
            <a:pPr lvl="1">
              <a:buNone/>
              <a:defRPr/>
            </a:pPr>
            <a:r>
              <a:rPr lang="ko-KR" altLang="en-US" dirty="0"/>
              <a:t>함수이름 </a:t>
            </a:r>
            <a:r>
              <a:rPr lang="en-US" altLang="ko-KR" dirty="0"/>
              <a:t>( ) { → </a:t>
            </a:r>
            <a:r>
              <a:rPr lang="ko-KR" altLang="en-US" dirty="0"/>
              <a:t>함수를 정의</a:t>
            </a:r>
          </a:p>
          <a:p>
            <a:pPr lvl="1"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$1, $2 … </a:t>
            </a:r>
            <a:r>
              <a:rPr lang="ko-KR" altLang="en-US" dirty="0"/>
              <a:t>등을 사용</a:t>
            </a:r>
          </a:p>
          <a:p>
            <a:pPr lvl="1">
              <a:buNone/>
              <a:defRPr/>
            </a:pPr>
            <a:r>
              <a:rPr lang="en-US" altLang="ko-KR" dirty="0"/>
              <a:t>}</a:t>
            </a:r>
          </a:p>
          <a:p>
            <a:pPr lvl="1">
              <a:buNone/>
              <a:defRPr/>
            </a:pPr>
            <a:r>
              <a:rPr lang="ko-KR" altLang="en-US" dirty="0"/>
              <a:t>함수이름 파라미터</a:t>
            </a:r>
            <a:r>
              <a:rPr lang="en-US" altLang="ko-KR" dirty="0"/>
              <a:t>1 </a:t>
            </a:r>
            <a:r>
              <a:rPr lang="ko-KR" altLang="en-US" dirty="0"/>
              <a:t>파라미터</a:t>
            </a:r>
            <a:r>
              <a:rPr lang="en-US" altLang="ko-KR" dirty="0"/>
              <a:t>2 … → </a:t>
            </a:r>
            <a:r>
              <a:rPr lang="ko-KR" altLang="en-US" dirty="0"/>
              <a:t>함수를 호출</a:t>
            </a:r>
            <a:endParaRPr lang="en-US" altLang="ko-KR" dirty="0"/>
          </a:p>
          <a:p>
            <a:pPr lvl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hap () {</a:t>
            </a:r>
          </a:p>
          <a:p>
            <a:pPr>
              <a:buNone/>
              <a:defRPr/>
            </a:pPr>
            <a:r>
              <a:rPr lang="en-US" altLang="ko-KR" dirty="0"/>
              <a:t>03    echo `expr $1 + $2`</a:t>
            </a:r>
          </a:p>
          <a:p>
            <a:pPr>
              <a:buNone/>
              <a:defRPr/>
            </a:pPr>
            <a:r>
              <a:rPr lang="en-US" altLang="ko-KR" dirty="0"/>
              <a:t>04 }</a:t>
            </a:r>
          </a:p>
          <a:p>
            <a:pPr>
              <a:buNone/>
              <a:defRPr/>
            </a:pPr>
            <a:r>
              <a:rPr lang="en-US" altLang="ko-KR" dirty="0"/>
              <a:t>05 echo "10 </a:t>
            </a:r>
            <a:r>
              <a:rPr lang="ko-KR" altLang="en-US" dirty="0"/>
              <a:t>더하기 </a:t>
            </a:r>
            <a:r>
              <a:rPr lang="en-US" altLang="ko-KR" dirty="0"/>
              <a:t>20</a:t>
            </a:r>
            <a:r>
              <a:rPr lang="ko-KR" altLang="en-US" dirty="0"/>
              <a:t>을 실행합니다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06 hap 10 20</a:t>
            </a:r>
          </a:p>
          <a:p>
            <a:pPr>
              <a:buNone/>
              <a:defRPr/>
            </a:pPr>
            <a:r>
              <a:rPr lang="en-US" altLang="ko-KR" dirty="0"/>
              <a:t>07 exit 0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421196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714B7C-663D-4535-90CD-C2146F2C9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988" y="3429000"/>
            <a:ext cx="2790476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5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 err="1"/>
              <a:t>eval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문자열을 명령문으로 인식하고 실행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str="ls -l eval.sh"</a:t>
            </a:r>
          </a:p>
          <a:p>
            <a:pPr>
              <a:buNone/>
              <a:defRPr/>
            </a:pPr>
            <a:r>
              <a:rPr lang="en-US" altLang="ko-KR" dirty="0"/>
              <a:t>03 echo $str</a:t>
            </a:r>
          </a:p>
          <a:p>
            <a:pPr>
              <a:buNone/>
              <a:defRPr/>
            </a:pPr>
            <a:r>
              <a:rPr lang="en-US" altLang="ko-KR" dirty="0"/>
              <a:t>04 </a:t>
            </a:r>
            <a:r>
              <a:rPr lang="en-US" altLang="ko-KR" dirty="0" err="1"/>
              <a:t>eval</a:t>
            </a:r>
            <a:r>
              <a:rPr lang="en-US" altLang="ko-KR" dirty="0"/>
              <a:t> $str</a:t>
            </a:r>
          </a:p>
          <a:p>
            <a:pPr>
              <a:buNone/>
              <a:defRPr/>
            </a:pPr>
            <a:r>
              <a:rPr lang="en-US" altLang="ko-KR" dirty="0"/>
              <a:t>05 exit 0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176368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A23AF8-29AC-4847-B6AF-EC563AC09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996952"/>
            <a:ext cx="4323809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55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export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외부 변수로 선언해 준다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선언한 변수를 다른 프로그램에서도 사용할 수 있도록 해줌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exp1.sh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02 echo $var1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03 echo $var2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04 exit 0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exp2.sh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02 var1="</a:t>
            </a:r>
            <a:r>
              <a:rPr lang="ko-KR" altLang="en-US" dirty="0"/>
              <a:t>지역 변수</a:t>
            </a:r>
            <a:r>
              <a:rPr lang="en-US" altLang="ko-KR" dirty="0"/>
              <a:t>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03 export var2="</a:t>
            </a:r>
            <a:r>
              <a:rPr lang="ko-KR" altLang="en-US" dirty="0"/>
              <a:t>외부 변수</a:t>
            </a:r>
            <a:r>
              <a:rPr lang="en-US" altLang="ko-KR" dirty="0"/>
              <a:t>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04 </a:t>
            </a:r>
            <a:r>
              <a:rPr lang="en-US" altLang="ko-KR" dirty="0" err="1"/>
              <a:t>sh</a:t>
            </a:r>
            <a:r>
              <a:rPr lang="en-US" altLang="ko-KR" dirty="0"/>
              <a:t> exp1.sh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05 exit 0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205172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449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1E098B-8B8B-4691-8417-FD9E0831E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429000"/>
            <a:ext cx="3066667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3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printf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함수와 비슷하게 형식을 지정해서 출력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var1=100.5</a:t>
            </a:r>
          </a:p>
          <a:p>
            <a:pPr>
              <a:buNone/>
              <a:defRPr/>
            </a:pPr>
            <a:r>
              <a:rPr lang="en-US" altLang="ko-KR" dirty="0"/>
              <a:t>03 var2="</a:t>
            </a:r>
            <a:r>
              <a:rPr lang="ko-KR" altLang="en-US" dirty="0"/>
              <a:t>재미있는 리눅스</a:t>
            </a:r>
            <a:r>
              <a:rPr lang="en-US" altLang="ko-KR" dirty="0"/>
              <a:t>~~"</a:t>
            </a:r>
          </a:p>
          <a:p>
            <a:pPr>
              <a:buNone/>
              <a:defRPr/>
            </a:pPr>
            <a:r>
              <a:rPr lang="en-US" altLang="ko-KR" dirty="0"/>
              <a:t>04 printf "%5.2f \n\n \t %s \n" $var1 "$var2"</a:t>
            </a:r>
          </a:p>
          <a:p>
            <a:pPr>
              <a:buNone/>
              <a:defRPr/>
            </a:pPr>
            <a:r>
              <a:rPr lang="en-US" altLang="ko-KR" dirty="0"/>
              <a:t>05 exit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2051720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450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D29727-679A-4F2F-A23B-A7F712D42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365104"/>
            <a:ext cx="2857143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44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set</a:t>
            </a:r>
            <a:r>
              <a:rPr lang="ko-KR" altLang="en-US" sz="2800" dirty="0"/>
              <a:t>과 </a:t>
            </a:r>
            <a:r>
              <a:rPr lang="en-US" altLang="ko-KR" sz="2800" dirty="0"/>
              <a:t>$(</a:t>
            </a:r>
            <a:r>
              <a:rPr lang="ko-KR" altLang="en-US" sz="2800" dirty="0"/>
              <a:t>명령어</a:t>
            </a:r>
            <a:r>
              <a:rPr lang="en-US" altLang="ko-KR" sz="2800" dirty="0"/>
              <a:t>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리눅스 명령어를 결과로 사용하기 위해서는 </a:t>
            </a:r>
            <a:r>
              <a:rPr lang="en-US" altLang="ko-KR" dirty="0"/>
              <a:t>$(</a:t>
            </a:r>
            <a:r>
              <a:rPr lang="ko-KR" altLang="en-US" dirty="0"/>
              <a:t>명령어</a:t>
            </a:r>
            <a:r>
              <a:rPr lang="en-US" altLang="ko-KR" dirty="0"/>
              <a:t>) </a:t>
            </a:r>
            <a:r>
              <a:rPr lang="ko-KR" altLang="en-US" dirty="0"/>
              <a:t>형식을 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결과를 </a:t>
            </a:r>
            <a:r>
              <a:rPr lang="ko-KR" altLang="en-US" dirty="0" err="1"/>
              <a:t>파라미터로</a:t>
            </a:r>
            <a:r>
              <a:rPr lang="ko-KR" altLang="en-US" dirty="0"/>
              <a:t> 사용하고자 할 때는 </a:t>
            </a:r>
            <a:r>
              <a:rPr lang="en-US" altLang="ko-KR" dirty="0"/>
              <a:t>set</a:t>
            </a:r>
            <a:r>
              <a:rPr lang="ko-KR" altLang="en-US" dirty="0"/>
              <a:t>과 함께 사용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echo "</a:t>
            </a:r>
            <a:r>
              <a:rPr lang="ko-KR" altLang="en-US" dirty="0"/>
              <a:t>오늘 날짜는 </a:t>
            </a:r>
            <a:r>
              <a:rPr lang="en-US" altLang="ko-KR" dirty="0"/>
              <a:t>$(date) </a:t>
            </a:r>
            <a:r>
              <a:rPr lang="ko-KR" altLang="en-US" dirty="0"/>
              <a:t>입니다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03 set $(date)</a:t>
            </a:r>
          </a:p>
          <a:p>
            <a:pPr>
              <a:buNone/>
              <a:defRPr/>
            </a:pPr>
            <a:r>
              <a:rPr lang="en-US" altLang="ko-KR" dirty="0"/>
              <a:t>04 echo "</a:t>
            </a:r>
            <a:r>
              <a:rPr lang="ko-KR" altLang="en-US" dirty="0"/>
              <a:t>오늘은 </a:t>
            </a:r>
            <a:r>
              <a:rPr lang="en-US" altLang="ko-KR" dirty="0"/>
              <a:t>$4 </a:t>
            </a:r>
            <a:r>
              <a:rPr lang="ko-KR" altLang="en-US" dirty="0"/>
              <a:t>요일 입니다</a:t>
            </a:r>
            <a:r>
              <a:rPr lang="en-US" altLang="ko-KR" dirty="0"/>
              <a:t>."</a:t>
            </a:r>
          </a:p>
          <a:p>
            <a:pPr>
              <a:buNone/>
              <a:defRPr/>
            </a:pPr>
            <a:r>
              <a:rPr lang="en-US" altLang="ko-KR" dirty="0"/>
              <a:t>05 exit 0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352270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451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F13B62-DF83-4174-A3AC-3F44D67C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708" y="4895293"/>
            <a:ext cx="4657143" cy="1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9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환경 변수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“echo $</a:t>
            </a:r>
            <a:r>
              <a:rPr lang="ko-KR" altLang="en-US" dirty="0"/>
              <a:t>환경변수이름</a:t>
            </a:r>
            <a:r>
              <a:rPr lang="en-US" altLang="ko-KR" dirty="0"/>
              <a:t>” </a:t>
            </a:r>
            <a:r>
              <a:rPr lang="ko-KR" altLang="en-US" dirty="0"/>
              <a:t>으로 확인 가능</a:t>
            </a: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“export </a:t>
            </a:r>
            <a:r>
              <a:rPr lang="ko-KR" altLang="en-US" dirty="0"/>
              <a:t>환경변수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” </a:t>
            </a:r>
            <a:r>
              <a:rPr lang="ko-KR" altLang="en-US" dirty="0"/>
              <a:t>으로 환경 변수의 값을 변경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주요 환경변수</a:t>
            </a: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2267744" y="58215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426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61" y="2650766"/>
            <a:ext cx="6961278" cy="385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04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shift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파라미터 변수를 왼쪽으로 한 단계씩 아래로 쉬프트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시킨다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02 </a:t>
            </a:r>
            <a:r>
              <a:rPr lang="en-US" altLang="ko-KR" dirty="0" err="1"/>
              <a:t>myfunc</a:t>
            </a:r>
            <a:r>
              <a:rPr lang="en-US" altLang="ko-KR" dirty="0"/>
              <a:t>() {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03 	</a:t>
            </a:r>
            <a:r>
              <a:rPr lang="en-US" altLang="ko-KR" dirty="0" err="1"/>
              <a:t>str</a:t>
            </a:r>
            <a:r>
              <a:rPr lang="en-US" altLang="ko-KR" dirty="0"/>
              <a:t>=""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04 	while [ "$1" != "" ] ; do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05 		</a:t>
            </a:r>
            <a:r>
              <a:rPr lang="en-US" altLang="ko-KR" dirty="0" err="1"/>
              <a:t>str</a:t>
            </a:r>
            <a:r>
              <a:rPr lang="en-US" altLang="ko-KR" dirty="0"/>
              <a:t>="$</a:t>
            </a:r>
            <a:r>
              <a:rPr lang="en-US" altLang="ko-KR" dirty="0" err="1"/>
              <a:t>str</a:t>
            </a:r>
            <a:r>
              <a:rPr lang="en-US" altLang="ko-KR" dirty="0"/>
              <a:t> $1"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06 		shift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07 	done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08 	echo $</a:t>
            </a:r>
            <a:r>
              <a:rPr lang="en-US" altLang="ko-KR" dirty="0" err="1"/>
              <a:t>str</a:t>
            </a: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09 }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10 </a:t>
            </a:r>
            <a:r>
              <a:rPr lang="en-US" altLang="ko-KR" dirty="0" err="1"/>
              <a:t>myfunc</a:t>
            </a:r>
            <a:r>
              <a:rPr lang="en-US" altLang="ko-KR" dirty="0"/>
              <a:t> AAA BBB CCC DDD EEE FFF GGG HHH III JJJ KKK</a:t>
            </a:r>
          </a:p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11 exit 0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1763688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452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4C385-6757-4505-BD5E-D079E1068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730" y="3953661"/>
            <a:ext cx="4504762" cy="1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0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셸 스크립트 프로그래밍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C</a:t>
            </a:r>
            <a:r>
              <a:rPr lang="ko-KR" altLang="en-US" dirty="0"/>
              <a:t>언어와 유사하게 프로그래밍이 가능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 err="1"/>
              <a:t>제어문</a:t>
            </a:r>
            <a:r>
              <a:rPr lang="ko-KR" altLang="en-US" dirty="0"/>
              <a:t> 등의 사용이 가능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별도로 </a:t>
            </a:r>
            <a:r>
              <a:rPr lang="ko-KR" altLang="en-US" dirty="0" err="1"/>
              <a:t>컴파일하지</a:t>
            </a:r>
            <a:r>
              <a:rPr lang="ko-KR" altLang="en-US" dirty="0"/>
              <a:t> 않고 텍스트 파일 형태로 바로 실행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vi</a:t>
            </a:r>
            <a:r>
              <a:rPr lang="ko-KR" altLang="en-US" dirty="0"/>
              <a:t>나 </a:t>
            </a:r>
            <a:r>
              <a:rPr lang="en-US" altLang="ko-KR" dirty="0" err="1"/>
              <a:t>gedit</a:t>
            </a:r>
            <a:r>
              <a:rPr lang="ko-KR" altLang="en-US" dirty="0"/>
              <a:t>으로 작성이 가능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리눅스의 많은 부분이 셸 스크립트로 작성되어 있음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6" name="말풍선: 타원형 5"/>
          <p:cNvSpPr/>
          <p:nvPr/>
        </p:nvSpPr>
        <p:spPr>
          <a:xfrm>
            <a:off x="4507549" y="59764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427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CF6F44-30E7-4C2A-88F1-393D99B0D2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850" y="3479910"/>
            <a:ext cx="6208300" cy="27804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03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9F202CF-80D4-45E5-B265-C455E590D8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159" y="1898392"/>
            <a:ext cx="6332855" cy="1818640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nano</a:t>
            </a:r>
            <a:r>
              <a:rPr lang="ko-KR" altLang="en-US" dirty="0"/>
              <a:t>나 </a:t>
            </a:r>
            <a:r>
              <a:rPr lang="en-US" altLang="ko-KR" dirty="0" err="1"/>
              <a:t>gedit</a:t>
            </a:r>
            <a:r>
              <a:rPr lang="ko-KR" altLang="en-US" dirty="0"/>
              <a:t>으로 작성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실행 방법</a:t>
            </a:r>
            <a:endParaRPr lang="en-US" altLang="ko-KR" dirty="0"/>
          </a:p>
          <a:p>
            <a:pPr marL="868362" lvl="1" indent="-457200">
              <a:buFont typeface="+mj-ea"/>
              <a:buAutoNum type="circleNumDbPlain"/>
              <a:defRPr/>
            </a:pPr>
            <a:r>
              <a:rPr lang="ko-KR" altLang="en-US" sz="2000" dirty="0"/>
              <a:t>“</a:t>
            </a:r>
            <a:r>
              <a:rPr lang="en-US" altLang="ko-KR" sz="2000" dirty="0" err="1"/>
              <a:t>sh</a:t>
            </a:r>
            <a:r>
              <a:rPr lang="en-US" altLang="ko-KR" sz="2000" dirty="0"/>
              <a:t> &lt;</a:t>
            </a:r>
            <a:r>
              <a:rPr lang="ko-KR" altLang="en-US" sz="2000" dirty="0"/>
              <a:t>스크립트 파일</a:t>
            </a:r>
            <a:r>
              <a:rPr lang="en-US" altLang="ko-KR" sz="2000" dirty="0"/>
              <a:t>&gt;”</a:t>
            </a:r>
            <a:r>
              <a:rPr lang="ko-KR" altLang="en-US" sz="2000" dirty="0"/>
              <a:t>로 실행</a:t>
            </a:r>
            <a:endParaRPr lang="en-US" altLang="ko-KR" sz="2000" dirty="0"/>
          </a:p>
          <a:p>
            <a:pPr marL="868362" lvl="1" indent="-457200">
              <a:buFont typeface="+mj-ea"/>
              <a:buAutoNum type="circleNumDbPlain"/>
              <a:defRPr/>
            </a:pPr>
            <a:r>
              <a:rPr lang="en-US" altLang="ko-KR" sz="2000" dirty="0"/>
              <a:t>“</a:t>
            </a:r>
            <a:r>
              <a:rPr lang="en-US" altLang="ko-KR" sz="2000" dirty="0" err="1"/>
              <a:t>chmod</a:t>
            </a:r>
            <a:r>
              <a:rPr lang="en-US" altLang="ko-KR" sz="2000" dirty="0"/>
              <a:t> +x &lt;</a:t>
            </a:r>
            <a:r>
              <a:rPr lang="ko-KR" altLang="en-US" sz="2000" dirty="0"/>
              <a:t>스크립트 파일</a:t>
            </a:r>
            <a:r>
              <a:rPr lang="en-US" altLang="ko-KR" sz="2000" dirty="0"/>
              <a:t>&gt;” </a:t>
            </a:r>
            <a:r>
              <a:rPr lang="ko-KR" altLang="en-US" sz="2000" dirty="0"/>
              <a:t>명령으로 실행 가능 속성으로 변경한 후에</a:t>
            </a:r>
            <a:r>
              <a:rPr lang="en-US" altLang="ko-KR" sz="2000" dirty="0"/>
              <a:t>,  “./&lt;</a:t>
            </a:r>
            <a:r>
              <a:rPr lang="ko-KR" altLang="en-US" sz="2000" dirty="0"/>
              <a:t>스크립트파일</a:t>
            </a:r>
            <a:r>
              <a:rPr lang="en-US" altLang="ko-KR" sz="2000" dirty="0"/>
              <a:t>&gt;”</a:t>
            </a:r>
            <a:r>
              <a:rPr lang="ko-KR" altLang="en-US" sz="2000" dirty="0"/>
              <a:t>명령으로 실행</a:t>
            </a:r>
            <a:endParaRPr lang="en-US" altLang="ko-KR" sz="2000" dirty="0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셸 스크립트의 작성과 실행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9" name="가로로 말린 두루마리 모양 8"/>
          <p:cNvSpPr/>
          <p:nvPr/>
        </p:nvSpPr>
        <p:spPr>
          <a:xfrm>
            <a:off x="3775587" y="3284742"/>
            <a:ext cx="5006901" cy="1480539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셸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스크립트 파일을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</a:t>
            </a:r>
            <a:r>
              <a:rPr lang="en-US" altLang="ko-KR" sz="1400" dirty="0" err="1">
                <a:solidFill>
                  <a:srgbClr val="0070C0"/>
                </a:solidFill>
                <a:latin typeface="+mn-ea"/>
              </a:rPr>
              <a:t>usr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/local/bin/ </a:t>
            </a: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디렉토리에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복사하고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속성을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755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로 변경해 주면 모든 사용자가 스크립트를 사용할 수 있다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이 작업은 보안상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root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만 수행함</a:t>
            </a: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5064834" y="1135573"/>
            <a:ext cx="3672408" cy="993849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 err="1">
                <a:solidFill>
                  <a:srgbClr val="0070C0"/>
                </a:solidFill>
                <a:latin typeface="+mn-ea"/>
              </a:rPr>
              <a:t>셸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 스크립트 파일의 확장명은 되도록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*.sh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로 주는 것이 좋다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1" name="말풍선: 타원형 10"/>
          <p:cNvSpPr/>
          <p:nvPr/>
        </p:nvSpPr>
        <p:spPr>
          <a:xfrm>
            <a:off x="5035824" y="515281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427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62668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변수의 기본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변수를 사용하기 전에 미리 선언하지 않으며</a:t>
            </a:r>
            <a:r>
              <a:rPr lang="en-US" altLang="ko-KR" dirty="0"/>
              <a:t>, </a:t>
            </a:r>
            <a:r>
              <a:rPr lang="ko-KR" altLang="en-US" dirty="0"/>
              <a:t>변수에 처음 값이 할당되면서 자동으로 변수가 생성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모든 변수는 ‘문자열</a:t>
            </a:r>
            <a:r>
              <a:rPr lang="en-US" altLang="ko-KR" dirty="0"/>
              <a:t>(String)’</a:t>
            </a:r>
            <a:r>
              <a:rPr lang="ko-KR" altLang="en-US" dirty="0"/>
              <a:t>로 취급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변수 이름은 대소문자를 구분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변수를 대입할 때 ‘</a:t>
            </a:r>
            <a:r>
              <a:rPr lang="en-US" altLang="ko-KR" dirty="0"/>
              <a:t>=’</a:t>
            </a:r>
            <a:r>
              <a:rPr lang="ko-KR" altLang="en-US" dirty="0"/>
              <a:t>좌우에는 공백이 없어야 함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262778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430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E7A7C20-6CD0-41BC-B681-D405C6D5D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59854"/>
            <a:ext cx="4810430" cy="29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변수의 입력과 출력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‘</a:t>
            </a:r>
            <a:r>
              <a:rPr lang="en-US" altLang="ko-KR" dirty="0"/>
              <a:t>$’ </a:t>
            </a:r>
            <a:r>
              <a:rPr lang="ko-KR" altLang="en-US" dirty="0"/>
              <a:t>문자가 들어간 글자를 출력하려면 ‘ ’로 묶어주거나 앞에 ‘</a:t>
            </a:r>
            <a:r>
              <a:rPr lang="en-US" altLang="ko-KR" dirty="0"/>
              <a:t>\’</a:t>
            </a:r>
            <a:r>
              <a:rPr lang="ko-KR" altLang="en-US" dirty="0"/>
              <a:t>를 붙임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“ ”</a:t>
            </a:r>
            <a:r>
              <a:rPr lang="ko-KR" altLang="en-US" dirty="0"/>
              <a:t>로 변수를 묶어줘도 된다</a:t>
            </a:r>
            <a:r>
              <a:rPr lang="en-US" altLang="ko-KR" dirty="0"/>
              <a:t>.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01 #!/bin/</a:t>
            </a:r>
            <a:r>
              <a:rPr lang="en-US" altLang="ko-KR" dirty="0" err="1"/>
              <a:t>sh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02 </a:t>
            </a:r>
            <a:r>
              <a:rPr lang="en-US" altLang="ko-KR" dirty="0" err="1"/>
              <a:t>myvar</a:t>
            </a:r>
            <a:r>
              <a:rPr lang="en-US" altLang="ko-KR" dirty="0"/>
              <a:t>="Hi Woo"</a:t>
            </a:r>
          </a:p>
          <a:p>
            <a:pPr>
              <a:buNone/>
              <a:defRPr/>
            </a:pPr>
            <a:r>
              <a:rPr lang="en-US" altLang="ko-KR" dirty="0"/>
              <a:t>03 echo $</a:t>
            </a:r>
            <a:r>
              <a:rPr lang="en-US" altLang="ko-KR" dirty="0" err="1"/>
              <a:t>myvar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04 echo "$</a:t>
            </a:r>
            <a:r>
              <a:rPr lang="en-US" altLang="ko-KR" dirty="0" err="1"/>
              <a:t>myvar</a:t>
            </a:r>
            <a:r>
              <a:rPr lang="en-US" altLang="ko-KR" dirty="0"/>
              <a:t>"</a:t>
            </a:r>
          </a:p>
          <a:p>
            <a:pPr>
              <a:buNone/>
              <a:defRPr/>
            </a:pPr>
            <a:r>
              <a:rPr lang="en-US" altLang="ko-KR" dirty="0"/>
              <a:t>05 echo '$</a:t>
            </a:r>
            <a:r>
              <a:rPr lang="en-US" altLang="ko-KR" dirty="0" err="1"/>
              <a:t>myvar</a:t>
            </a:r>
            <a:r>
              <a:rPr lang="en-US" altLang="ko-KR" dirty="0"/>
              <a:t>'</a:t>
            </a:r>
          </a:p>
          <a:p>
            <a:pPr>
              <a:buNone/>
              <a:defRPr/>
            </a:pPr>
            <a:r>
              <a:rPr lang="en-US" altLang="ko-KR" dirty="0"/>
              <a:t>06 echo \$</a:t>
            </a:r>
            <a:r>
              <a:rPr lang="en-US" altLang="ko-KR" dirty="0" err="1"/>
              <a:t>myvar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07 echo </a:t>
            </a:r>
            <a:r>
              <a:rPr lang="ko-KR" altLang="en-US" dirty="0"/>
              <a:t>값 입력 </a:t>
            </a:r>
            <a:r>
              <a:rPr lang="en-US" altLang="ko-KR" dirty="0"/>
              <a:t>:</a:t>
            </a:r>
          </a:p>
          <a:p>
            <a:pPr>
              <a:buNone/>
              <a:defRPr/>
            </a:pPr>
            <a:r>
              <a:rPr lang="en-US" altLang="ko-KR" dirty="0"/>
              <a:t>08 read </a:t>
            </a:r>
            <a:r>
              <a:rPr lang="en-US" altLang="ko-KR" dirty="0" err="1"/>
              <a:t>myvar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09 echo '$</a:t>
            </a:r>
            <a:r>
              <a:rPr lang="en-US" altLang="ko-KR" dirty="0" err="1"/>
              <a:t>myvar</a:t>
            </a:r>
            <a:r>
              <a:rPr lang="en-US" altLang="ko-KR" dirty="0"/>
              <a:t>' = $</a:t>
            </a:r>
            <a:r>
              <a:rPr lang="en-US" altLang="ko-KR" dirty="0" err="1"/>
              <a:t>myvar</a:t>
            </a:r>
            <a:endParaRPr lang="en-US" altLang="ko-KR" dirty="0"/>
          </a:p>
          <a:p>
            <a:pPr>
              <a:buNone/>
              <a:defRPr/>
            </a:pPr>
            <a:r>
              <a:rPr lang="en-US" altLang="ko-KR" dirty="0"/>
              <a:t>10 exit 0</a:t>
            </a:r>
          </a:p>
          <a:p>
            <a:pPr eaLnBrk="1" hangingPunct="1">
              <a:defRPr/>
            </a:pP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3851920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431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E3E4B-2FD2-4926-A437-742AFF03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927727"/>
            <a:ext cx="2914286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1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숫자 계산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변수에 대입된 값은 모두 문자열로 취급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변수에 들어 있는 값을 숫자로 해서 </a:t>
            </a:r>
            <a:r>
              <a:rPr lang="en-US" altLang="ko-KR" dirty="0"/>
              <a:t>+, -, *, / </a:t>
            </a:r>
            <a:r>
              <a:rPr lang="ko-KR" altLang="en-US" dirty="0"/>
              <a:t>등의 연산을 하려면 </a:t>
            </a:r>
            <a:r>
              <a:rPr lang="en-US" altLang="ko-KR" dirty="0" err="1"/>
              <a:t>expr</a:t>
            </a:r>
            <a:r>
              <a:rPr lang="ko-KR" altLang="en-US" dirty="0"/>
              <a:t>을 사용</a:t>
            </a:r>
            <a:endParaRPr lang="en-US" altLang="ko-KR" dirty="0"/>
          </a:p>
          <a:p>
            <a:pPr>
              <a:defRPr/>
            </a:pPr>
            <a:r>
              <a:rPr lang="ko-KR" altLang="en-US" dirty="0" err="1"/>
              <a:t>역따옴표를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수식에 괄호 또는 곱하기</a:t>
            </a:r>
            <a:r>
              <a:rPr lang="en-US" altLang="ko-KR" dirty="0"/>
              <a:t>(*)</a:t>
            </a:r>
            <a:r>
              <a:rPr lang="ko-KR" altLang="en-US" dirty="0"/>
              <a:t>는 그 앞에 꼭 역슬래쉬</a:t>
            </a:r>
            <a:r>
              <a:rPr lang="en-US" altLang="ko-KR" dirty="0"/>
              <a:t>(\) </a:t>
            </a:r>
            <a:r>
              <a:rPr lang="ko-KR" altLang="en-US" dirty="0"/>
              <a:t>붙임</a:t>
            </a: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pt-BR" altLang="ko-KR" dirty="0"/>
              <a:t>01 #!/bin/sh</a:t>
            </a:r>
          </a:p>
          <a:p>
            <a:pPr>
              <a:buNone/>
              <a:defRPr/>
            </a:pPr>
            <a:r>
              <a:rPr lang="pt-BR" altLang="ko-KR" dirty="0"/>
              <a:t>02 num1=100</a:t>
            </a:r>
          </a:p>
          <a:p>
            <a:pPr>
              <a:buNone/>
              <a:defRPr/>
            </a:pPr>
            <a:r>
              <a:rPr lang="pt-BR" altLang="ko-KR" dirty="0"/>
              <a:t>03 num2=$num1 + 200</a:t>
            </a:r>
          </a:p>
          <a:p>
            <a:pPr>
              <a:buNone/>
              <a:defRPr/>
            </a:pPr>
            <a:r>
              <a:rPr lang="pt-BR" altLang="ko-KR" dirty="0"/>
              <a:t>04 echo $num2</a:t>
            </a:r>
          </a:p>
          <a:p>
            <a:pPr>
              <a:buNone/>
              <a:defRPr/>
            </a:pPr>
            <a:r>
              <a:rPr lang="pt-BR" altLang="ko-KR" dirty="0"/>
              <a:t>05 num3=`expr $num1 +  200`</a:t>
            </a:r>
          </a:p>
          <a:p>
            <a:pPr>
              <a:buNone/>
              <a:defRPr/>
            </a:pPr>
            <a:r>
              <a:rPr lang="pt-BR" altLang="ko-KR" dirty="0"/>
              <a:t>06 echo $num3</a:t>
            </a:r>
          </a:p>
          <a:p>
            <a:pPr>
              <a:buNone/>
              <a:defRPr/>
            </a:pPr>
            <a:r>
              <a:rPr lang="pt-BR" altLang="ko-KR" dirty="0"/>
              <a:t>07 num4=`expr  \(  $num1 + 200  \) / 10  \*  2`</a:t>
            </a:r>
          </a:p>
          <a:p>
            <a:pPr>
              <a:buNone/>
              <a:defRPr/>
            </a:pPr>
            <a:r>
              <a:rPr lang="pt-BR" altLang="ko-KR" dirty="0"/>
              <a:t>08 echo $num4</a:t>
            </a:r>
          </a:p>
          <a:p>
            <a:pPr>
              <a:buNone/>
              <a:defRPr/>
            </a:pPr>
            <a:r>
              <a:rPr lang="pt-BR" altLang="ko-KR" dirty="0"/>
              <a:t>09 exit 0</a:t>
            </a:r>
            <a:endParaRPr lang="en-US" altLang="ko-KR" dirty="0"/>
          </a:p>
        </p:txBody>
      </p:sp>
      <p:sp>
        <p:nvSpPr>
          <p:cNvPr id="5" name="말풍선: 타원형 4"/>
          <p:cNvSpPr/>
          <p:nvPr/>
        </p:nvSpPr>
        <p:spPr>
          <a:xfrm>
            <a:off x="226774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432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AA547C-DAA0-4CA9-AD04-0026A9FB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645024"/>
            <a:ext cx="2857143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7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파라미터 변수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파라미터</a:t>
            </a:r>
            <a:r>
              <a:rPr lang="en-US" altLang="ko-KR" dirty="0"/>
              <a:t>(Parameter)</a:t>
            </a:r>
            <a:r>
              <a:rPr lang="ko-KR" altLang="en-US" dirty="0"/>
              <a:t> 변수는 </a:t>
            </a:r>
            <a:r>
              <a:rPr lang="en-US" altLang="ko-KR" dirty="0"/>
              <a:t>$0, $1, $2…</a:t>
            </a:r>
            <a:r>
              <a:rPr lang="ko-KR" altLang="en-US" dirty="0"/>
              <a:t>의 형태를 가짐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전체 </a:t>
            </a:r>
            <a:r>
              <a:rPr lang="ko-KR" altLang="en-US" dirty="0" err="1"/>
              <a:t>파라미터는</a:t>
            </a:r>
            <a:r>
              <a:rPr lang="ko-KR" altLang="en-US" dirty="0"/>
              <a:t> </a:t>
            </a:r>
            <a:r>
              <a:rPr lang="en-US" altLang="ko-KR" dirty="0"/>
              <a:t>$*</a:t>
            </a:r>
            <a:r>
              <a:rPr lang="ko-KR" altLang="en-US" dirty="0"/>
              <a:t>로 표현</a:t>
            </a: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None/>
              <a:defRPr/>
            </a:pPr>
            <a:r>
              <a:rPr lang="en-US" altLang="ko-KR" sz="2000" dirty="0"/>
              <a:t>01 #!/bin/</a:t>
            </a:r>
            <a:r>
              <a:rPr lang="en-US" altLang="ko-KR" sz="2000" dirty="0" err="1"/>
              <a:t>sh</a:t>
            </a:r>
            <a:endParaRPr lang="en-US" altLang="ko-KR" sz="2000" dirty="0"/>
          </a:p>
          <a:p>
            <a:pPr>
              <a:buNone/>
              <a:defRPr/>
            </a:pPr>
            <a:r>
              <a:rPr lang="en-US" altLang="ko-KR" sz="2000" dirty="0"/>
              <a:t>02 echo "</a:t>
            </a:r>
            <a:r>
              <a:rPr lang="ko-KR" altLang="en-US" sz="2000" dirty="0"/>
              <a:t>실행파일 이름은 </a:t>
            </a:r>
            <a:r>
              <a:rPr lang="en-US" altLang="ko-KR" sz="2000" dirty="0"/>
              <a:t>&lt;$0&gt;</a:t>
            </a:r>
            <a:r>
              <a:rPr lang="ko-KR" altLang="en-US" sz="2000" dirty="0"/>
              <a:t>이다</a:t>
            </a:r>
            <a:r>
              <a:rPr lang="en-US" altLang="ko-KR" sz="2000" dirty="0"/>
              <a:t>"</a:t>
            </a:r>
          </a:p>
          <a:p>
            <a:pPr>
              <a:buNone/>
              <a:defRPr/>
            </a:pPr>
            <a:r>
              <a:rPr lang="en-US" altLang="ko-KR" sz="2000" dirty="0"/>
              <a:t>03 echo "</a:t>
            </a:r>
            <a:r>
              <a:rPr lang="ko-KR" altLang="en-US" sz="2000" dirty="0" err="1"/>
              <a:t>첫번째</a:t>
            </a:r>
            <a:r>
              <a:rPr lang="ko-KR" altLang="en-US" sz="2000" dirty="0"/>
              <a:t> 파라미터는 </a:t>
            </a:r>
            <a:r>
              <a:rPr lang="en-US" altLang="ko-KR" sz="2000" dirty="0"/>
              <a:t>&lt;$1&gt;</a:t>
            </a:r>
            <a:r>
              <a:rPr lang="ko-KR" altLang="en-US" sz="2000" dirty="0"/>
              <a:t>이고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두번째</a:t>
            </a:r>
            <a:r>
              <a:rPr lang="ko-KR" altLang="en-US" sz="2000" dirty="0"/>
              <a:t> 파라미터는 </a:t>
            </a:r>
            <a:r>
              <a:rPr lang="en-US" altLang="ko-KR" sz="2000" dirty="0"/>
              <a:t>&lt;$2&gt;</a:t>
            </a:r>
            <a:r>
              <a:rPr lang="ko-KR" altLang="en-US" sz="2000" dirty="0"/>
              <a:t>다</a:t>
            </a:r>
            <a:r>
              <a:rPr lang="en-US" altLang="ko-KR" sz="2000" dirty="0"/>
              <a:t>"</a:t>
            </a:r>
          </a:p>
          <a:p>
            <a:pPr>
              <a:buNone/>
              <a:defRPr/>
            </a:pPr>
            <a:r>
              <a:rPr lang="en-US" altLang="ko-KR" sz="2000" dirty="0"/>
              <a:t>04 echo "</a:t>
            </a:r>
            <a:r>
              <a:rPr lang="ko-KR" altLang="en-US" sz="2000" dirty="0"/>
              <a:t>전체 파라미터는 </a:t>
            </a:r>
            <a:r>
              <a:rPr lang="en-US" altLang="ko-KR" sz="2000" dirty="0"/>
              <a:t>&lt;$*&gt;</a:t>
            </a:r>
            <a:r>
              <a:rPr lang="ko-KR" altLang="en-US" sz="2000" dirty="0"/>
              <a:t>다</a:t>
            </a:r>
            <a:r>
              <a:rPr lang="en-US" altLang="ko-KR" sz="2000" dirty="0"/>
              <a:t>"</a:t>
            </a:r>
          </a:p>
          <a:p>
            <a:pPr>
              <a:buNone/>
              <a:defRPr/>
            </a:pPr>
            <a:r>
              <a:rPr lang="en-US" altLang="ko-KR" sz="2000" dirty="0"/>
              <a:t>05 exit 0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3059832" y="63470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433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818" y="2276872"/>
            <a:ext cx="7436822" cy="7865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8FDF82-9249-4F43-8B6F-3873C70D495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28818" y="5157192"/>
            <a:ext cx="7037705" cy="14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18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2046</Words>
  <Application>Microsoft Office PowerPoint</Application>
  <PresentationFormat>화면 슬라이드 쇼(4:3)</PresentationFormat>
  <Paragraphs>419</Paragraphs>
  <Slides>30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</vt:lpstr>
      <vt:lpstr>Wingdings 2</vt:lpstr>
      <vt:lpstr>Urban</vt:lpstr>
      <vt:lpstr>PowerPoint 프레젠테이션</vt:lpstr>
      <vt:lpstr>우분투의 bash 셸</vt:lpstr>
      <vt:lpstr>환경 변수</vt:lpstr>
      <vt:lpstr>셸 스크립트 프로그래밍</vt:lpstr>
      <vt:lpstr>셸 스크립트의 작성과 실행</vt:lpstr>
      <vt:lpstr>변수의 기본</vt:lpstr>
      <vt:lpstr>변수의 입력과 출력</vt:lpstr>
      <vt:lpstr>숫자 계산</vt:lpstr>
      <vt:lpstr>파라미터 변수</vt:lpstr>
      <vt:lpstr>기본 if 문</vt:lpstr>
      <vt:lpstr>if~else 문</vt:lpstr>
      <vt:lpstr>조건문에 들어가는 비교 연산자</vt:lpstr>
      <vt:lpstr>파일과 관련된 조건</vt:lpstr>
      <vt:lpstr>case~esac 문 (1)</vt:lpstr>
      <vt:lpstr>case~esac 문 (2)</vt:lpstr>
      <vt:lpstr>AND, OR 관계 연산자</vt:lpstr>
      <vt:lpstr>반복문 – for~in문 (1)</vt:lpstr>
      <vt:lpstr>반복문 – for~in문 (2)</vt:lpstr>
      <vt:lpstr>반복문 – while문 (1) </vt:lpstr>
      <vt:lpstr>반복문 – while문 (2)</vt:lpstr>
      <vt:lpstr>반복문 – while문 (3)</vt:lpstr>
      <vt:lpstr>until 문 </vt:lpstr>
      <vt:lpstr>break, continue, exit, return 문 </vt:lpstr>
      <vt:lpstr>사용자 정의 함수 </vt:lpstr>
      <vt:lpstr>함수의 파라미터 사용</vt:lpstr>
      <vt:lpstr>eval</vt:lpstr>
      <vt:lpstr>export</vt:lpstr>
      <vt:lpstr>printf</vt:lpstr>
      <vt:lpstr>set과 $(명령어)</vt:lpstr>
      <vt:lpstr>shift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115</cp:revision>
  <dcterms:created xsi:type="dcterms:W3CDTF">2007-02-12T03:01:34Z</dcterms:created>
  <dcterms:modified xsi:type="dcterms:W3CDTF">2020-11-18T02:55:06Z</dcterms:modified>
</cp:coreProperties>
</file>