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747404" y="464489"/>
            <a:ext cx="4892686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원격지 시스템 관리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394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08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원격지 시스템 관리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/13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XRDP </a:t>
            </a:r>
            <a:r>
              <a:rPr lang="ko-KR" altLang="en-US" sz="2800" dirty="0"/>
              <a:t>서버 구축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원격지에서 </a:t>
            </a:r>
            <a:r>
              <a:rPr lang="en-US" altLang="ko-KR" dirty="0"/>
              <a:t>X </a:t>
            </a:r>
            <a:r>
              <a:rPr lang="ko-KR" altLang="en-US" dirty="0"/>
              <a:t>윈도우 모드로 접속할 경우 필요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XRDP </a:t>
            </a:r>
            <a:r>
              <a:rPr lang="ko-KR" altLang="en-US" dirty="0"/>
              <a:t>서버 설치 과정 요약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5" name="말풍선: 타원형 4"/>
          <p:cNvSpPr/>
          <p:nvPr/>
        </p:nvSpPr>
        <p:spPr>
          <a:xfrm>
            <a:off x="3522708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E3230-2D0A-479A-A9A3-33CD563D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7" y="2780928"/>
            <a:ext cx="8460432" cy="10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6387-0E15-48C9-B6F6-B2EADC91AFC4}"/>
              </a:ext>
            </a:extLst>
          </p:cNvPr>
          <p:cNvSpPr txBox="1">
            <a:spLocks/>
          </p:cNvSpPr>
          <p:nvPr/>
        </p:nvSpPr>
        <p:spPr bwMode="auto">
          <a:xfrm>
            <a:off x="773341" y="66110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XRDP </a:t>
            </a:r>
            <a:r>
              <a:rPr kumimoji="0" lang="ko-KR" altLang="en-US" sz="2400" dirty="0">
                <a:solidFill>
                  <a:srgbClr val="FFC000"/>
                </a:solidFill>
              </a:rPr>
              <a:t>서버 설치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X </a:t>
            </a:r>
            <a:r>
              <a:rPr lang="ko-KR" altLang="en-US" sz="2000" dirty="0"/>
              <a:t>윈도우 접속이 가능한 </a:t>
            </a:r>
            <a:r>
              <a:rPr lang="en-US" altLang="ko-KR" sz="2000" dirty="0"/>
              <a:t>XRDP</a:t>
            </a:r>
            <a:r>
              <a:rPr lang="ko-KR" altLang="en-US" sz="2000" dirty="0"/>
              <a:t>서버를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에서 원격 데스크톱 연결을 사용한다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(Windows</a:t>
            </a:r>
            <a:r>
              <a:rPr lang="ko-KR" altLang="en-US" dirty="0"/>
              <a:t>에서 리눅스 </a:t>
            </a:r>
            <a:r>
              <a:rPr lang="en-US" altLang="ko-KR" dirty="0"/>
              <a:t>VNC </a:t>
            </a:r>
            <a:r>
              <a:rPr lang="ko-KR" altLang="en-US" dirty="0"/>
              <a:t>서버로 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674836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C770F91-CB08-4AAD-9D67-334B4C04C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0528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BD796-5481-4EBB-8A25-AF24D229BC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4" y="2996509"/>
            <a:ext cx="5968751" cy="3479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4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8-2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164288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96511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3</a:t>
            </a:r>
            <a:r>
              <a:rPr lang="ko-KR" altLang="en-US" sz="2800" dirty="0"/>
              <a:t>가지 원격 접속 서버의 비교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ko-KR" altLang="en-US" dirty="0"/>
              <a:t>비교표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결론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200" dirty="0"/>
              <a:t>SSH</a:t>
            </a:r>
            <a:r>
              <a:rPr lang="ko-KR" altLang="en-US" sz="2200" dirty="0"/>
              <a:t>를 기본적으로 사용하고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XRDP </a:t>
            </a:r>
            <a:r>
              <a:rPr lang="ko-KR" altLang="en-US" sz="2200" dirty="0"/>
              <a:t>서버는 설정만 해놓고 가동하지 않는다</a:t>
            </a:r>
            <a:r>
              <a:rPr lang="en-US" altLang="ko-KR" sz="2200" dirty="0"/>
              <a:t>. </a:t>
            </a:r>
            <a:r>
              <a:rPr lang="ko-KR" altLang="en-US" sz="2200" dirty="0"/>
              <a:t>원격지에서 </a:t>
            </a:r>
            <a:r>
              <a:rPr lang="en-US" altLang="ko-KR" sz="2200" dirty="0"/>
              <a:t>SSH</a:t>
            </a:r>
            <a:r>
              <a:rPr lang="ko-KR" altLang="en-US" sz="2200" dirty="0"/>
              <a:t>로 서버를 관리하다가</a:t>
            </a:r>
            <a:r>
              <a:rPr lang="en-US" altLang="ko-KR" sz="2200" dirty="0"/>
              <a:t>, X </a:t>
            </a:r>
            <a:r>
              <a:rPr lang="ko-KR" altLang="en-US" sz="2200" dirty="0"/>
              <a:t>윈도우 접속이 필요할 경우에는 접속된 </a:t>
            </a:r>
            <a:r>
              <a:rPr lang="en-US" altLang="ko-KR" sz="2200" dirty="0"/>
              <a:t>SSH </a:t>
            </a:r>
            <a:r>
              <a:rPr lang="ko-KR" altLang="en-US" sz="2200" dirty="0"/>
              <a:t>접속 창에서 </a:t>
            </a:r>
            <a:r>
              <a:rPr lang="en-US" altLang="ko-KR" sz="2200" dirty="0"/>
              <a:t>XRDP</a:t>
            </a:r>
            <a:r>
              <a:rPr lang="ko-KR" altLang="en-US" sz="2200" dirty="0"/>
              <a:t> 서버를 구동하고 </a:t>
            </a:r>
            <a:r>
              <a:rPr lang="en-US" altLang="ko-KR" sz="2200" dirty="0"/>
              <a:t>Windows</a:t>
            </a:r>
            <a:r>
              <a:rPr lang="ko-KR" altLang="en-US" sz="2200" dirty="0"/>
              <a:t>의 원격 데스크톱으로 접속해서 사용</a:t>
            </a:r>
            <a:r>
              <a:rPr lang="en-US" altLang="ko-KR" sz="2200" dirty="0"/>
              <a:t>.</a:t>
            </a:r>
          </a:p>
          <a:p>
            <a:pPr lvl="1" eaLnBrk="1" hangingPunct="1">
              <a:defRPr/>
            </a:pPr>
            <a:r>
              <a:rPr lang="ko-KR" altLang="en-US" sz="2200" dirty="0"/>
              <a:t>텔넷 서버는 보안이 철저한 회사 내의 네트워크에서만 사용하면 무난함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5292080" y="53498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4050E7-4345-4660-B873-09DC787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0" y="1844824"/>
            <a:ext cx="6681606" cy="2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텔넷 서버 개요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오랫동안 전통적으로 사용되어 온 원격 접속 방법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리눅스 서버에 텔넷 서버를 설치하고 나면</a:t>
            </a:r>
            <a:r>
              <a:rPr lang="en-US" altLang="ko-KR" dirty="0"/>
              <a:t>, </a:t>
            </a:r>
            <a:r>
              <a:rPr lang="ko-KR" altLang="en-US" dirty="0"/>
              <a:t>원격지에서 접속할 </a:t>
            </a:r>
            <a:r>
              <a:rPr lang="en-US" altLang="ko-KR" dirty="0"/>
              <a:t>PC</a:t>
            </a:r>
            <a:r>
              <a:rPr lang="ko-KR" altLang="en-US" dirty="0"/>
              <a:t>에는 텔넷 클라이언트 프로그램이 필요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원격지의 </a:t>
            </a:r>
            <a:r>
              <a:rPr lang="en-US" altLang="ko-KR" dirty="0"/>
              <a:t>PC(</a:t>
            </a:r>
            <a:r>
              <a:rPr lang="ko-KR" altLang="en-US" dirty="0"/>
              <a:t>텔넷 클라이언트</a:t>
            </a:r>
            <a:r>
              <a:rPr lang="en-US" altLang="ko-KR" dirty="0"/>
              <a:t>)</a:t>
            </a:r>
            <a:r>
              <a:rPr lang="ko-KR" altLang="en-US" dirty="0"/>
              <a:t>에서 접속하게 되면 서버 앞에 앉아서 직접 텍스트 모드로 작업하는 것과 완전히 동일한 효과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13792"/>
            <a:ext cx="4968552" cy="2352658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3203848" y="5976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93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텔넷 서버 구축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원격지에서 서버 접속할 경우 필요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텔넷 서버 설치 과정 요약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403648" y="5276326"/>
            <a:ext cx="6715125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서버에 접속하기 위해서는 꼭 클라이언트 프로그램이 필요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서버가 리눅스라고 클라이언트도 리눅스일 필요는 없음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각각의 서버 프로그램은 자신에 맞는 별도의 클라이언트 프로그램이 필요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3203848" y="48478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0DB0D-B3CA-4461-8032-E46E7A46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5970"/>
            <a:ext cx="7295238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AFAF8-428D-432F-AD64-864CE384C431}"/>
              </a:ext>
            </a:extLst>
          </p:cNvPr>
          <p:cNvSpPr txBox="1">
            <a:spLocks/>
          </p:cNvSpPr>
          <p:nvPr/>
        </p:nvSpPr>
        <p:spPr bwMode="auto">
          <a:xfrm>
            <a:off x="773341" y="59703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텔넷 서버 설치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6A907256-C898-467F-BC02-7B3439FC8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26457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리눅스에 텔넷 서버를 설치 가동하고</a:t>
            </a:r>
            <a:r>
              <a:rPr lang="en-US" altLang="ko-KR" sz="2000" dirty="0"/>
              <a:t>, </a:t>
            </a:r>
            <a:r>
              <a:rPr lang="ko-KR" altLang="en-US" sz="2000" dirty="0"/>
              <a:t>원격지의 </a:t>
            </a:r>
            <a:r>
              <a:rPr lang="en-US" altLang="ko-KR" sz="2000" dirty="0"/>
              <a:t>Windows</a:t>
            </a:r>
            <a:r>
              <a:rPr lang="ko-KR" altLang="en-US" sz="2000" dirty="0"/>
              <a:t>에서 접속해서 리눅스를 관리하자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기본적인 서버 구축 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(Windows PC</a:t>
            </a:r>
            <a:r>
              <a:rPr lang="ko-KR" altLang="en-US" dirty="0"/>
              <a:t>에서 리눅스 텔넷 서버로 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86315" y="48478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640AF9-9442-4A86-BDDF-82F48B61F4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" y="3861048"/>
            <a:ext cx="8180705" cy="2247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8-1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7075242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15678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OpenSSH </a:t>
            </a:r>
            <a:r>
              <a:rPr lang="ko-KR" altLang="en-US" sz="2800" dirty="0"/>
              <a:t>서버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텔넷과 용도는 동일하지만</a:t>
            </a:r>
            <a:r>
              <a:rPr lang="en-US" altLang="ko-KR" dirty="0"/>
              <a:t>, </a:t>
            </a:r>
            <a:r>
              <a:rPr lang="ko-KR" altLang="en-US" dirty="0"/>
              <a:t>보안이 강화 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텔넷과 거의 동일하지만 데이터를 전송할 때 암호화를 한다는 점이 다름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6435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타원형 4"/>
          <p:cNvSpPr/>
          <p:nvPr/>
        </p:nvSpPr>
        <p:spPr>
          <a:xfrm>
            <a:off x="3419872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3819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OpenSSH</a:t>
            </a:r>
            <a:r>
              <a:rPr lang="ko-KR" altLang="en-US" sz="2800" dirty="0"/>
              <a:t> 서버 구축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원격지에서 보안이 강화된 서버 접속할 경우 필요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 과정 요약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11960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9E070-4E7D-48CA-A99B-6A87588A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2636912"/>
            <a:ext cx="8100392" cy="32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51989-A718-42E6-9D22-3D325E4A9BE1}"/>
              </a:ext>
            </a:extLst>
          </p:cNvPr>
          <p:cNvSpPr txBox="1">
            <a:spLocks/>
          </p:cNvSpPr>
          <p:nvPr/>
        </p:nvSpPr>
        <p:spPr bwMode="auto">
          <a:xfrm>
            <a:off x="773341" y="66110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OpenSSH </a:t>
            </a:r>
            <a:r>
              <a:rPr kumimoji="0" lang="ko-KR" altLang="en-US" sz="2400" dirty="0">
                <a:solidFill>
                  <a:srgbClr val="FFC000"/>
                </a:solidFill>
              </a:rPr>
              <a:t>서버 설치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보안이 강화된 </a:t>
            </a:r>
            <a:r>
              <a:rPr lang="en-US" altLang="ko-KR" sz="2000" dirty="0" err="1"/>
              <a:t>OpenSSH</a:t>
            </a:r>
            <a:r>
              <a:rPr lang="en-US" altLang="ko-KR" sz="2000" dirty="0"/>
              <a:t> </a:t>
            </a:r>
            <a:r>
              <a:rPr lang="ko-KR" altLang="en-US" sz="2000" dirty="0"/>
              <a:t>서버를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용 </a:t>
            </a:r>
            <a:r>
              <a:rPr lang="en-US" altLang="ko-KR" sz="2000" dirty="0"/>
              <a:t>SSH</a:t>
            </a:r>
            <a:r>
              <a:rPr lang="ko-KR" altLang="en-US" sz="2000" dirty="0"/>
              <a:t>클라이언트인 </a:t>
            </a:r>
            <a:r>
              <a:rPr lang="en-US" altLang="ko-KR" sz="2000" dirty="0"/>
              <a:t>Putty</a:t>
            </a:r>
            <a:r>
              <a:rPr lang="ko-KR" altLang="en-US" sz="2000" dirty="0"/>
              <a:t> 사용법을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(Windows</a:t>
            </a:r>
            <a:r>
              <a:rPr lang="ko-KR" altLang="en-US" dirty="0"/>
              <a:t>에서 </a:t>
            </a:r>
            <a:r>
              <a:rPr lang="en-US" altLang="ko-KR" dirty="0" err="1"/>
              <a:t>OepnSSH</a:t>
            </a:r>
            <a:r>
              <a:rPr lang="en-US" altLang="ko-KR" dirty="0"/>
              <a:t> </a:t>
            </a:r>
            <a:r>
              <a:rPr lang="ko-KR" altLang="en-US" dirty="0"/>
              <a:t>서버로 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5292080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D0CC3B8B-3E79-4FEE-B467-B2BF02A44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0528"/>
            <a:ext cx="756709" cy="742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AA7202-2E7C-44BA-9D02-3EA02DD1B6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91680" y="3581023"/>
            <a:ext cx="5532755" cy="25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XRDP </a:t>
            </a:r>
            <a:r>
              <a:rPr lang="ko-KR" altLang="en-US" sz="2800" dirty="0"/>
              <a:t>서버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 </a:t>
            </a:r>
            <a:r>
              <a:rPr lang="ko-KR" altLang="en-US" dirty="0"/>
              <a:t>윈도우 환경으로 원격접속을 사용하고 싶을 때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Windows</a:t>
            </a:r>
            <a:r>
              <a:rPr lang="ko-KR" altLang="en-US" dirty="0"/>
              <a:t>의 ‘원격 데스크톱 연결’ 프로그램을 사용해서 리눅스에 그래픽 환경으로 접속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2699792" y="54885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F1580-0DD4-4BFA-BC65-40429A2B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6299905" cy="28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8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</TotalTime>
  <Words>346</Words>
  <Application>Microsoft Office PowerPoint</Application>
  <PresentationFormat>화면 슬라이드 쇼(4:3)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텔넷 서버 개요</vt:lpstr>
      <vt:lpstr>텔넷 서버 구축</vt:lpstr>
      <vt:lpstr>PowerPoint 프레젠테이션</vt:lpstr>
      <vt:lpstr>PowerPoint 프레젠테이션</vt:lpstr>
      <vt:lpstr>OpenSSH 서버</vt:lpstr>
      <vt:lpstr>OpenSSH 서버 구축</vt:lpstr>
      <vt:lpstr>PowerPoint 프레젠테이션</vt:lpstr>
      <vt:lpstr>XRDP 서버</vt:lpstr>
      <vt:lpstr>XRDP 서버 구축  </vt:lpstr>
      <vt:lpstr>PowerPoint 프레젠테이션</vt:lpstr>
      <vt:lpstr>PowerPoint 프레젠테이션</vt:lpstr>
      <vt:lpstr>3가지 원격 접속 서버의 비교  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112</cp:revision>
  <dcterms:created xsi:type="dcterms:W3CDTF">2007-02-12T03:01:34Z</dcterms:created>
  <dcterms:modified xsi:type="dcterms:W3CDTF">2020-11-18T03:11:17Z</dcterms:modified>
</cp:coreProperties>
</file>