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376216" y="464489"/>
            <a:ext cx="5447325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메일 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816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메일 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메일 서버 개념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E-Mail</a:t>
            </a:r>
            <a:r>
              <a:rPr lang="ko-KR" altLang="en-US" dirty="0"/>
              <a:t>의 송수신에서 사용되는 프로토콜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•SMTP(Simple Mail Transfer Protocol) : </a:t>
            </a:r>
            <a:r>
              <a:rPr lang="ko-KR" altLang="en-US" sz="2000" dirty="0"/>
              <a:t>클라이언트가 메일을 보내거나</a:t>
            </a:r>
            <a:r>
              <a:rPr lang="en-US" altLang="ko-KR" sz="2000" dirty="0"/>
              <a:t>, </a:t>
            </a:r>
            <a:r>
              <a:rPr lang="ko-KR" altLang="en-US" sz="2000" dirty="0"/>
              <a:t>메일 서버끼리 메일을 주고 받을 때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•POP3(Post Office Protocol) : </a:t>
            </a:r>
            <a:r>
              <a:rPr lang="ko-KR" altLang="en-US" sz="2000" dirty="0"/>
              <a:t>메일 서버에 도착되어 있는 메일을 클라이언트로 가져올 때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•IMAP(Internet Mail Access Protocol) : POP3</a:t>
            </a:r>
            <a:r>
              <a:rPr lang="ko-KR" altLang="en-US" sz="2000" dirty="0"/>
              <a:t>와 같음</a:t>
            </a: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385192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523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C2242F-03E3-4F94-AAF2-5CE6D264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68" y="3650602"/>
            <a:ext cx="6491064" cy="26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7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메일 서버 개념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센드메일</a:t>
            </a:r>
            <a:r>
              <a:rPr lang="ko-KR" altLang="en-US" dirty="0"/>
              <a:t> 서버의 자세한 작동 원리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385192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524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F0AD93-2697-4667-A37D-9839E077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51204"/>
            <a:ext cx="7704856" cy="45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센드메일 서버의 구현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메일 서버를 구현할 네트워크 환경 구성도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179512" y="2204864"/>
            <a:ext cx="2736304" cy="252028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도메인 이름으로 ‘</a:t>
            </a:r>
            <a:r>
              <a:rPr lang="en-US" altLang="ko-KR" sz="1400" dirty="0">
                <a:solidFill>
                  <a:srgbClr val="0070C0"/>
                </a:solidFill>
              </a:rPr>
              <a:t>daum.net’</a:t>
            </a:r>
            <a:r>
              <a:rPr lang="ko-KR" altLang="en-US" sz="1400" dirty="0">
                <a:solidFill>
                  <a:srgbClr val="0070C0"/>
                </a:solidFill>
              </a:rPr>
              <a:t>과 ‘</a:t>
            </a:r>
            <a:r>
              <a:rPr lang="en-US" altLang="ko-KR" sz="1400" dirty="0">
                <a:solidFill>
                  <a:srgbClr val="0070C0"/>
                </a:solidFill>
              </a:rPr>
              <a:t>naver.com’</a:t>
            </a:r>
            <a:r>
              <a:rPr lang="ko-KR" altLang="en-US" sz="1400" dirty="0">
                <a:solidFill>
                  <a:srgbClr val="0070C0"/>
                </a:solidFill>
              </a:rPr>
              <a:t>을 사용해도 문제가 없는 것은 우리가 지금 사설 네트워크 안을 인터넷이라고 가정하기 때문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428396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526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6CD04-E444-43DF-883D-83A9105D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40" y="1727423"/>
            <a:ext cx="5982256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3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B95C-9377-471C-BA9E-43396785AF13}"/>
              </a:ext>
            </a:extLst>
          </p:cNvPr>
          <p:cNvSpPr txBox="1">
            <a:spLocks/>
          </p:cNvSpPr>
          <p:nvPr/>
        </p:nvSpPr>
        <p:spPr bwMode="auto">
          <a:xfrm>
            <a:off x="773341" y="71437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메일서버 구현을 위한 네임서버 구현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E8D24F70-2A4C-4162-9030-301BF27BB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43797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메일 서버 환경을 구축하기 위해서 우선 </a:t>
            </a:r>
            <a:r>
              <a:rPr lang="en-US" altLang="ko-KR" sz="2000" dirty="0"/>
              <a:t>naver.com </a:t>
            </a:r>
            <a:r>
              <a:rPr lang="ko-KR" altLang="en-US" sz="2000" dirty="0"/>
              <a:t>및 </a:t>
            </a:r>
            <a:r>
              <a:rPr lang="en-US" altLang="ko-KR" sz="2000" dirty="0"/>
              <a:t>daum.net</a:t>
            </a:r>
            <a:r>
              <a:rPr lang="ko-KR" altLang="en-US" sz="2000" dirty="0"/>
              <a:t>의 도메인을 관리하는 네임 서버를 구축한다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네임 서버 설정 확인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7321367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527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F0FE24-DD3B-4BC0-8910-075AA3228C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7704" y="3284984"/>
            <a:ext cx="5530314" cy="31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75EE0-A472-49D7-B4E5-ECF23CC30B40}"/>
              </a:ext>
            </a:extLst>
          </p:cNvPr>
          <p:cNvSpPr txBox="1">
            <a:spLocks/>
          </p:cNvSpPr>
          <p:nvPr/>
        </p:nvSpPr>
        <p:spPr bwMode="auto">
          <a:xfrm>
            <a:off x="773341" y="695447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메일서버 구현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0ACEF5CE-987E-482E-99A3-2F72BEE8F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24869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naver.com </a:t>
            </a:r>
            <a:r>
              <a:rPr lang="ko-KR" altLang="en-US" sz="2000" dirty="0"/>
              <a:t>메일 서버와 </a:t>
            </a:r>
            <a:r>
              <a:rPr lang="en-US" altLang="ko-KR" sz="2000" dirty="0"/>
              <a:t>daum.net </a:t>
            </a:r>
            <a:r>
              <a:rPr lang="ko-KR" altLang="en-US" sz="2000" dirty="0"/>
              <a:t>메일 서버를 구축한다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sendmail, dovecot </a:t>
            </a:r>
            <a:r>
              <a:rPr lang="ko-KR" altLang="en-US" sz="2000" dirty="0"/>
              <a:t>패키지의 설치 및 설정을 알아 본다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메일 클라이언트 사용법을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두 계정 사이에 메일 보내기</a:t>
            </a:r>
            <a:r>
              <a:rPr lang="en-US" altLang="ko-KR" dirty="0"/>
              <a:t>/</a:t>
            </a:r>
            <a:r>
              <a:rPr lang="ko-KR" altLang="en-US" dirty="0"/>
              <a:t>받기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24278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537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81E28D-01EB-4B1C-9EEF-2A98D098D7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5736" y="3282348"/>
            <a:ext cx="4608512" cy="323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9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웹 메일의 설치 및 사용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09836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웹 브라우저에서 메일을 사용하는 것을 ‘웹 메일’이라고 부름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라운드 큐브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RoundCube</a:t>
            </a:r>
            <a:r>
              <a:rPr lang="en-US" altLang="ko-KR" sz="2000" dirty="0"/>
              <a:t>)</a:t>
            </a:r>
            <a:r>
              <a:rPr lang="ko-KR" altLang="en-US" sz="2000" dirty="0"/>
              <a:t>라고 불리는 우분투에서 제공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라운드 큐브는 </a:t>
            </a:r>
            <a:r>
              <a:rPr lang="en-US" altLang="ko-KR" sz="2000" dirty="0"/>
              <a:t>PHP</a:t>
            </a:r>
            <a:r>
              <a:rPr lang="ko-KR" altLang="en-US" sz="2000" dirty="0"/>
              <a:t>로 작성되었으며</a:t>
            </a:r>
            <a:r>
              <a:rPr lang="en-US" altLang="ko-KR" sz="2000" dirty="0"/>
              <a:t>, Sendmail </a:t>
            </a:r>
            <a:r>
              <a:rPr lang="ko-KR" altLang="en-US" sz="2000" dirty="0"/>
              <a:t>및 </a:t>
            </a:r>
            <a:r>
              <a:rPr lang="en-US" altLang="ko-KR" sz="2000" dirty="0"/>
              <a:t>IMAP </a:t>
            </a:r>
            <a:r>
              <a:rPr lang="ko-KR" altLang="en-US" sz="2000" dirty="0"/>
              <a:t>서버</a:t>
            </a:r>
            <a:r>
              <a:rPr lang="en-US" altLang="ko-KR" sz="2000" dirty="0"/>
              <a:t>(Dovecot)</a:t>
            </a:r>
            <a:r>
              <a:rPr lang="ko-KR" altLang="en-US" sz="2000" dirty="0"/>
              <a:t>를 기반으로 하는 웹 메일 프로그램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웹 메일의 예 </a:t>
            </a:r>
            <a:r>
              <a:rPr lang="en-US" altLang="ko-KR" sz="2000" dirty="0"/>
              <a:t>(</a:t>
            </a:r>
            <a:r>
              <a:rPr lang="ko-KR" altLang="en-US" sz="2000" dirty="0"/>
              <a:t>네이버 메일</a:t>
            </a:r>
            <a:r>
              <a:rPr lang="en-US" altLang="ko-KR" sz="2000" dirty="0"/>
              <a:t>)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44279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552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B12E63-3CBA-48A0-BD48-482AEBF8F4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77" y="3210912"/>
            <a:ext cx="5933613" cy="3059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4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BA0F-2336-4CD0-AB1B-B310E006445E}"/>
              </a:ext>
            </a:extLst>
          </p:cNvPr>
          <p:cNvSpPr txBox="1">
            <a:spLocks/>
          </p:cNvSpPr>
          <p:nvPr/>
        </p:nvSpPr>
        <p:spPr bwMode="auto">
          <a:xfrm>
            <a:off x="773341" y="679587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라운드 큐브 웹 메일 설치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naver.com </a:t>
            </a:r>
            <a:r>
              <a:rPr lang="ko-KR" altLang="en-US" sz="2000" dirty="0"/>
              <a:t>메일 서버에 라운드 큐브를 설치하고 운영한다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웹 메일 설정 방법을 익힌다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라운드 큐브 사용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86814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553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CAB607BB-B19D-4A18-A931-6D8FFFBD9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09009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8FE356-1B4A-45B9-9218-63934E2174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70150"/>
            <a:ext cx="6204679" cy="3565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8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2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10-1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6" y="83530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561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9432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294</Words>
  <Application>Microsoft Office PowerPoint</Application>
  <PresentationFormat>화면 슬라이드 쇼(4:3)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메일 서버 개념 (1)</vt:lpstr>
      <vt:lpstr>메일 서버 개념 (2)</vt:lpstr>
      <vt:lpstr>센드메일 서버의 구현</vt:lpstr>
      <vt:lpstr>PowerPoint 프레젠테이션</vt:lpstr>
      <vt:lpstr>PowerPoint 프레젠테이션</vt:lpstr>
      <vt:lpstr>웹 메일의 설치 및 사용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110</cp:revision>
  <dcterms:created xsi:type="dcterms:W3CDTF">2007-02-12T03:01:34Z</dcterms:created>
  <dcterms:modified xsi:type="dcterms:W3CDTF">2020-11-18T04:40:01Z</dcterms:modified>
</cp:coreProperties>
</file>