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DC041F-7ECB-4D0E-A733-F6969761FF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273BA-800F-4CA1-9083-CBD49DB9B3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1FF22-A011-44A6-A93B-959B4FA6E37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50F4E-3A9E-4020-91B6-B3E7BE36EC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CCF38-604C-4CCD-90B3-A38B355DF7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55E1-EE1D-444C-83DC-F2AC8405E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37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437961" y="419966"/>
            <a:ext cx="5337103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FTP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설치와 운영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7633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FTP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서버 설치와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FTP </a:t>
            </a:r>
            <a:r>
              <a:rPr lang="ko-KR" altLang="en-US" sz="2800" dirty="0"/>
              <a:t>개요</a:t>
            </a:r>
            <a:r>
              <a:rPr lang="en-US" altLang="ko-KR" sz="2800" dirty="0"/>
              <a:t>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FTP(File Transfer Protocol)</a:t>
            </a:r>
            <a:r>
              <a:rPr lang="ko-KR" altLang="en-US" dirty="0"/>
              <a:t>는 파일을 전송하기 위한 서비스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웹에서 </a:t>
            </a:r>
            <a:r>
              <a:rPr lang="en-US" altLang="ko-KR" dirty="0"/>
              <a:t>FTP</a:t>
            </a:r>
            <a:r>
              <a:rPr lang="ko-KR" altLang="en-US" dirty="0"/>
              <a:t>의 고유 기능인 파일 전송을 편리하게 할 수 있게 되어서 예전보다 인기가 많이 떨어짐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파일 전송 자체를 위해서는 성능이 뛰어남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vsftpd</a:t>
            </a:r>
            <a:r>
              <a:rPr lang="ko-KR" altLang="en-US" dirty="0"/>
              <a:t>는 우분투에서 제공해 줌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vsftpd(Very Secure FTPD)</a:t>
            </a:r>
            <a:r>
              <a:rPr lang="ko-KR" altLang="en-US" sz="2000" dirty="0"/>
              <a:t>는 우분투에서 기본적으로 제공되며</a:t>
            </a:r>
            <a:r>
              <a:rPr lang="en-US" altLang="ko-KR" sz="2000" dirty="0"/>
              <a:t>, </a:t>
            </a:r>
            <a:r>
              <a:rPr lang="ko-KR" altLang="en-US" sz="2000" dirty="0"/>
              <a:t>리눅스와 유닉스 환경에서 보안성과 성능이 우수한 </a:t>
            </a:r>
            <a:r>
              <a:rPr lang="en-US" altLang="ko-KR" sz="2000" dirty="0"/>
              <a:t>FTP </a:t>
            </a:r>
            <a:r>
              <a:rPr lang="ko-KR" altLang="en-US" sz="2000" dirty="0"/>
              <a:t>서버로 인정받고 있음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 err="1"/>
              <a:t>proftpd</a:t>
            </a:r>
            <a:r>
              <a:rPr lang="ko-KR" altLang="en-US" sz="2000" dirty="0"/>
              <a:t>는 주로 대형 사이트에서 오랫동안 인기가 많았던 </a:t>
            </a:r>
            <a:r>
              <a:rPr lang="en-US" altLang="ko-KR" sz="2000" dirty="0"/>
              <a:t>ftp </a:t>
            </a:r>
            <a:r>
              <a:rPr lang="ko-KR" altLang="en-US" sz="2000" dirty="0"/>
              <a:t>서버임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</p:txBody>
      </p:sp>
      <p:sp>
        <p:nvSpPr>
          <p:cNvPr id="4" name="말풍선: 타원형 3"/>
          <p:cNvSpPr/>
          <p:nvPr/>
        </p:nvSpPr>
        <p:spPr>
          <a:xfrm>
            <a:off x="226774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657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271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C82A5-DFF4-432E-97F3-7B3957AD0AF2}"/>
              </a:ext>
            </a:extLst>
          </p:cNvPr>
          <p:cNvSpPr txBox="1">
            <a:spLocks/>
          </p:cNvSpPr>
          <p:nvPr/>
        </p:nvSpPr>
        <p:spPr bwMode="auto">
          <a:xfrm>
            <a:off x="773341" y="622004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</a:t>
            </a:r>
            <a:r>
              <a:rPr kumimoji="0" lang="en-US" altLang="ko-KR" sz="2400" dirty="0" err="1">
                <a:solidFill>
                  <a:srgbClr val="FFC000"/>
                </a:solidFill>
              </a:rPr>
              <a:t>vsftpd</a:t>
            </a:r>
            <a:r>
              <a:rPr kumimoji="0" lang="en-US" altLang="ko-KR" sz="2400" dirty="0">
                <a:solidFill>
                  <a:srgbClr val="FFC000"/>
                </a:solidFill>
              </a:rPr>
              <a:t> </a:t>
            </a:r>
            <a:r>
              <a:rPr kumimoji="0" lang="ko-KR" altLang="en-US" sz="2400" dirty="0">
                <a:solidFill>
                  <a:srgbClr val="FFC000"/>
                </a:solidFill>
              </a:rPr>
              <a:t>설치 및 운영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 err="1"/>
              <a:t>vsFTPD</a:t>
            </a:r>
            <a:r>
              <a:rPr lang="en-US" altLang="ko-KR" sz="2000" dirty="0"/>
              <a:t>(Very Secure FTPD)</a:t>
            </a:r>
            <a:r>
              <a:rPr lang="ko-KR" altLang="en-US" sz="2000" dirty="0"/>
              <a:t>를 설치</a:t>
            </a:r>
            <a:r>
              <a:rPr lang="en-US" altLang="ko-KR" sz="2000" dirty="0"/>
              <a:t>/</a:t>
            </a:r>
            <a:r>
              <a:rPr lang="ko-KR" altLang="en-US" sz="2000" dirty="0"/>
              <a:t>운영하자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익명</a:t>
            </a:r>
            <a:r>
              <a:rPr lang="en-US" altLang="ko-KR" sz="2000" dirty="0"/>
              <a:t>(anonymous)</a:t>
            </a:r>
            <a:r>
              <a:rPr lang="ko-KR" altLang="en-US" sz="2000" dirty="0"/>
              <a:t>사용자도 업로드 되도록 설정한다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 </a:t>
            </a:r>
            <a:r>
              <a:rPr lang="en-US" altLang="ko-KR" sz="2000" dirty="0" err="1"/>
              <a:t>vsftpd.conf</a:t>
            </a:r>
            <a:r>
              <a:rPr lang="en-US" altLang="ko-KR" sz="2000" dirty="0"/>
              <a:t> </a:t>
            </a:r>
            <a:r>
              <a:rPr lang="ko-KR" altLang="en-US" sz="2000" dirty="0"/>
              <a:t>파일의 설정법을 익힌다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(FTP </a:t>
            </a:r>
            <a:r>
              <a:rPr lang="ko-KR" altLang="en-US" dirty="0"/>
              <a:t>파일 업로드 화면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076056" y="5097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657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C14B7779-CED7-4467-B3C9-EB3A75138B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51426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3A35A3-F3BB-4839-89C4-1A21D470BA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" y="3573016"/>
            <a:ext cx="8362265" cy="246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95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vsftpd.conf </a:t>
            </a:r>
            <a:r>
              <a:rPr lang="ko-KR" altLang="en-US" sz="2800" dirty="0"/>
              <a:t>옵션</a:t>
            </a:r>
            <a:r>
              <a:rPr lang="en-US" altLang="ko-KR" sz="2800" dirty="0"/>
              <a:t>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anonymous_enable</a:t>
            </a:r>
            <a:r>
              <a:rPr lang="en-US" altLang="ko-KR" sz="1800" dirty="0"/>
              <a:t>: anonymous(</a:t>
            </a:r>
            <a:r>
              <a:rPr lang="ko-KR" altLang="en-US" sz="1800" dirty="0"/>
              <a:t>익명</a:t>
            </a:r>
            <a:r>
              <a:rPr lang="en-US" altLang="ko-KR" sz="1800" dirty="0"/>
              <a:t>) </a:t>
            </a:r>
            <a:r>
              <a:rPr lang="ko-KR" altLang="en-US" sz="1800" dirty="0"/>
              <a:t>사용자의 접속을 허가할지 설정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local_enable</a:t>
            </a:r>
            <a:r>
              <a:rPr lang="en-US" altLang="ko-KR" sz="1800" dirty="0"/>
              <a:t>: </a:t>
            </a:r>
            <a:r>
              <a:rPr lang="ko-KR" altLang="en-US" sz="1800" dirty="0"/>
              <a:t>로컬 사용자의 접속 허가 여부를 설정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write_enable</a:t>
            </a:r>
            <a:r>
              <a:rPr lang="en-US" altLang="ko-KR" sz="1800" dirty="0"/>
              <a:t>: </a:t>
            </a:r>
            <a:r>
              <a:rPr lang="ko-KR" altLang="en-US" sz="1800" dirty="0"/>
              <a:t>로컬 사용자가 저장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디렉터리 생성 등의 명령을 실행하게 할 것인지 설정</a:t>
            </a:r>
            <a:r>
              <a:rPr lang="en-US" altLang="ko-KR" sz="1800" dirty="0"/>
              <a:t>(anonymous </a:t>
            </a:r>
            <a:r>
              <a:rPr lang="ko-KR" altLang="en-US" sz="1800" dirty="0"/>
              <a:t>사용자는 해당 없음</a:t>
            </a:r>
            <a:r>
              <a:rPr lang="en-US" altLang="ko-KR" sz="1800" dirty="0"/>
              <a:t>)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anon_upload_enable</a:t>
            </a:r>
            <a:r>
              <a:rPr lang="en-US" altLang="ko-KR" sz="1800" dirty="0"/>
              <a:t>: anonymous </a:t>
            </a:r>
            <a:r>
              <a:rPr lang="ko-KR" altLang="en-US" sz="1800" dirty="0"/>
              <a:t>사용자의 파일 업로드 허가 여부를 설정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anon_mkdir_write_eanble</a:t>
            </a:r>
            <a:r>
              <a:rPr lang="en-US" altLang="ko-KR" sz="1800" dirty="0"/>
              <a:t>: anonymous </a:t>
            </a:r>
            <a:r>
              <a:rPr lang="ko-KR" altLang="en-US" sz="1800" dirty="0"/>
              <a:t>사용자의 디렉터리 생성 허가 여부를 설정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dirlist_enable</a:t>
            </a:r>
            <a:r>
              <a:rPr lang="en-US" altLang="ko-KR" sz="1800" dirty="0"/>
              <a:t>: </a:t>
            </a:r>
            <a:r>
              <a:rPr lang="ko-KR" altLang="en-US" sz="1800" dirty="0"/>
              <a:t>접속한 디렉터리의 파일 리스트를 보여줄지 설정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download_enable</a:t>
            </a:r>
            <a:r>
              <a:rPr lang="en-US" altLang="ko-KR" sz="1800" dirty="0"/>
              <a:t>: </a:t>
            </a:r>
            <a:r>
              <a:rPr lang="ko-KR" altLang="en-US" sz="1800" dirty="0"/>
              <a:t>다운로드의 허가 여부를 설정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listen_port</a:t>
            </a:r>
            <a:r>
              <a:rPr lang="en-US" altLang="ko-KR" sz="1800" dirty="0"/>
              <a:t>: FTP </a:t>
            </a:r>
            <a:r>
              <a:rPr lang="ko-KR" altLang="en-US" sz="1800" dirty="0"/>
              <a:t>서비스의 포트 번호를 설정</a:t>
            </a:r>
            <a:r>
              <a:rPr lang="en-US" altLang="ko-KR" sz="1800" dirty="0"/>
              <a:t>(</a:t>
            </a:r>
            <a:r>
              <a:rPr lang="ko-KR" altLang="en-US" sz="1800" dirty="0"/>
              <a:t>기본</a:t>
            </a:r>
            <a:r>
              <a:rPr lang="en-US" altLang="ko-KR" sz="1800" dirty="0"/>
              <a:t>: 21</a:t>
            </a:r>
            <a:r>
              <a:rPr lang="ko-KR" altLang="en-US" sz="1800" dirty="0"/>
              <a:t>번</a:t>
            </a:r>
            <a:r>
              <a:rPr lang="en-US" altLang="ko-KR" sz="1800" dirty="0"/>
              <a:t>)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deny_file</a:t>
            </a:r>
            <a:r>
              <a:rPr lang="en-US" altLang="ko-KR" sz="1800" dirty="0"/>
              <a:t>: </a:t>
            </a:r>
            <a:r>
              <a:rPr lang="ko-KR" altLang="en-US" sz="1800" dirty="0"/>
              <a:t>업로드를 금지할 파일을 지정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deny_file</a:t>
            </a:r>
            <a:r>
              <a:rPr lang="en-US" altLang="ko-KR" sz="1800" dirty="0"/>
              <a:t>={*.mpg,*.mpeg,*.</a:t>
            </a:r>
            <a:r>
              <a:rPr lang="en-US" altLang="ko-KR" sz="1800" dirty="0" err="1"/>
              <a:t>avi</a:t>
            </a:r>
            <a:r>
              <a:rPr lang="en-US" altLang="ko-KR" sz="1800" dirty="0"/>
              <a:t>})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hide_file</a:t>
            </a:r>
            <a:r>
              <a:rPr lang="en-US" altLang="ko-KR" sz="1800" dirty="0"/>
              <a:t>: </a:t>
            </a:r>
            <a:r>
              <a:rPr lang="ko-KR" altLang="en-US" sz="1800" dirty="0"/>
              <a:t>보여주지 않을 파일을 지정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hide_file</a:t>
            </a:r>
            <a:r>
              <a:rPr lang="en-US" altLang="ko-KR" sz="1800" dirty="0"/>
              <a:t>={*.gif,*.jpg,*.</a:t>
            </a:r>
            <a:r>
              <a:rPr lang="en-US" altLang="ko-KR" sz="1800" dirty="0" err="1"/>
              <a:t>png</a:t>
            </a:r>
            <a:r>
              <a:rPr lang="en-US" altLang="ko-KR" sz="1800" dirty="0"/>
              <a:t>})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max_clients</a:t>
            </a:r>
            <a:r>
              <a:rPr lang="en-US" altLang="ko-KR" sz="1800" dirty="0"/>
              <a:t>: FTP </a:t>
            </a:r>
            <a:r>
              <a:rPr lang="ko-KR" altLang="en-US" sz="1800" dirty="0"/>
              <a:t>서버의 동시 최대 </a:t>
            </a:r>
            <a:r>
              <a:rPr lang="ko-KR" altLang="en-US" sz="1800" dirty="0" err="1"/>
              <a:t>접속자</a:t>
            </a:r>
            <a:r>
              <a:rPr lang="ko-KR" altLang="en-US" sz="1800" dirty="0"/>
              <a:t> 수를 지정</a:t>
            </a:r>
          </a:p>
          <a:p>
            <a:pPr algn="just" eaLnBrk="1" hangingPunct="1">
              <a:buNone/>
              <a:defRPr/>
            </a:pPr>
            <a:r>
              <a:rPr lang="en-US" altLang="ko-KR" sz="1800" dirty="0"/>
              <a:t>- </a:t>
            </a:r>
            <a:r>
              <a:rPr lang="en-US" altLang="ko-KR" sz="1800" dirty="0" err="1"/>
              <a:t>max_per_ip</a:t>
            </a:r>
            <a:r>
              <a:rPr lang="en-US" altLang="ko-KR" sz="1800" dirty="0"/>
              <a:t>: 1</a:t>
            </a:r>
            <a:r>
              <a:rPr lang="ko-KR" altLang="en-US" sz="1800" dirty="0"/>
              <a:t>개 </a:t>
            </a:r>
            <a:r>
              <a:rPr lang="en-US" altLang="ko-KR" sz="1800" dirty="0"/>
              <a:t>PC</a:t>
            </a:r>
            <a:r>
              <a:rPr lang="ko-KR" altLang="en-US" sz="1800" dirty="0"/>
              <a:t>가 동시에 접속할 수 있는 </a:t>
            </a:r>
            <a:r>
              <a:rPr lang="ko-KR" altLang="en-US" sz="1800" dirty="0" err="1"/>
              <a:t>접속자</a:t>
            </a:r>
            <a:r>
              <a:rPr lang="ko-KR" altLang="en-US" sz="1800" dirty="0"/>
              <a:t> 수를 지정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370790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658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8885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en-US" altLang="ko-KR" sz="2400" dirty="0" err="1">
                <a:latin typeface="+mj-ea"/>
                <a:ea typeface="+mj-ea"/>
              </a:rPr>
              <a:t>gftp</a:t>
            </a:r>
            <a:r>
              <a:rPr lang="en-US" altLang="ko-KR" sz="2400" dirty="0">
                <a:latin typeface="+mj-ea"/>
                <a:ea typeface="+mj-ea"/>
              </a:rPr>
              <a:t>-common</a:t>
            </a:r>
            <a:r>
              <a:rPr lang="ko-KR" altLang="en-US" sz="2400" dirty="0">
                <a:latin typeface="+mj-ea"/>
                <a:ea typeface="+mj-ea"/>
              </a:rPr>
              <a:t>과 </a:t>
            </a:r>
            <a:r>
              <a:rPr lang="en-US" altLang="ko-KR" sz="2400" dirty="0" err="1">
                <a:latin typeface="+mj-ea"/>
                <a:ea typeface="+mj-ea"/>
              </a:rPr>
              <a:t>gftp-gtk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패키지를 설치해야 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51960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13-1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62247" y="90872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664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6577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97EA8-C94F-4515-86E8-BFF0FB3D4F96}"/>
              </a:ext>
            </a:extLst>
          </p:cNvPr>
          <p:cNvSpPr txBox="1">
            <a:spLocks/>
          </p:cNvSpPr>
          <p:nvPr/>
        </p:nvSpPr>
        <p:spPr bwMode="auto">
          <a:xfrm>
            <a:off x="773341" y="661362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</a:t>
            </a:r>
            <a:r>
              <a:rPr kumimoji="0" lang="en-US" altLang="ko-KR" sz="2400" dirty="0" err="1">
                <a:solidFill>
                  <a:srgbClr val="FFC000"/>
                </a:solidFill>
              </a:rPr>
              <a:t>proftpd</a:t>
            </a:r>
            <a:r>
              <a:rPr kumimoji="0" lang="en-US" altLang="ko-KR" sz="2400" dirty="0">
                <a:solidFill>
                  <a:srgbClr val="FFC000"/>
                </a:solidFill>
              </a:rPr>
              <a:t> </a:t>
            </a:r>
            <a:r>
              <a:rPr kumimoji="0" lang="ko-KR" altLang="en-US" sz="2400" dirty="0">
                <a:solidFill>
                  <a:srgbClr val="FFC000"/>
                </a:solidFill>
              </a:rPr>
              <a:t>설치 및 운영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80FEFC61-B06C-41CE-AE7D-C7AA538525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90784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 err="1"/>
              <a:t>proftpd</a:t>
            </a:r>
            <a:r>
              <a:rPr lang="ko-KR" altLang="en-US" sz="2000" dirty="0"/>
              <a:t>를 </a:t>
            </a:r>
            <a:r>
              <a:rPr lang="en-US" altLang="ko-KR" sz="2000" dirty="0"/>
              <a:t>apt</a:t>
            </a:r>
            <a:r>
              <a:rPr lang="ko-KR" altLang="en-US" sz="2000" dirty="0"/>
              <a:t>로 설치</a:t>
            </a:r>
            <a:r>
              <a:rPr lang="en-US" altLang="ko-KR" sz="2000" dirty="0"/>
              <a:t>/</a:t>
            </a:r>
            <a:r>
              <a:rPr lang="ko-KR" altLang="en-US" sz="2000" dirty="0"/>
              <a:t>운영하자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(FTP </a:t>
            </a:r>
            <a:r>
              <a:rPr lang="ko-KR" altLang="en-US" dirty="0"/>
              <a:t>파일 업로드</a:t>
            </a:r>
            <a:r>
              <a:rPr lang="en-US" altLang="ko-KR" dirty="0"/>
              <a:t>/</a:t>
            </a:r>
            <a:r>
              <a:rPr lang="ko-KR" altLang="en-US" dirty="0"/>
              <a:t>다운로드 화면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292080" y="60834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665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CF084B-136E-4FA6-80C2-BF81F5EFF1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89467"/>
            <a:ext cx="6850097" cy="3411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74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err="1"/>
              <a:t>proftpd.conf</a:t>
            </a:r>
            <a:r>
              <a:rPr lang="en-US" altLang="ko-KR" sz="2800" dirty="0"/>
              <a:t> </a:t>
            </a:r>
            <a:r>
              <a:rPr lang="ko-KR" altLang="en-US" sz="2800" dirty="0"/>
              <a:t>옵션</a:t>
            </a:r>
            <a:r>
              <a:rPr lang="en-US" altLang="ko-KR" sz="2800" dirty="0"/>
              <a:t>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 algn="just" eaLnBrk="1" hangingPunct="1"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ServerName</a:t>
            </a:r>
            <a:r>
              <a:rPr lang="en-US" altLang="ko-KR" sz="1600" dirty="0"/>
              <a:t>: </a:t>
            </a:r>
            <a:r>
              <a:rPr lang="ko-KR" altLang="en-US" sz="1600" dirty="0"/>
              <a:t>서버의 이름</a:t>
            </a:r>
            <a:r>
              <a:rPr lang="en-US" altLang="ko-KR" sz="1600" dirty="0"/>
              <a:t>. </a:t>
            </a:r>
            <a:r>
              <a:rPr lang="ko-KR" altLang="en-US" sz="1600" dirty="0"/>
              <a:t>아무거나 관계 없음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DefaultServer</a:t>
            </a:r>
            <a:r>
              <a:rPr lang="en-US" altLang="ko-KR" sz="1600" dirty="0"/>
              <a:t>: </a:t>
            </a:r>
            <a:r>
              <a:rPr lang="ko-KR" altLang="en-US" sz="1600" dirty="0"/>
              <a:t>기본 </a:t>
            </a:r>
            <a:r>
              <a:rPr lang="en-US" altLang="ko-KR" sz="1600" dirty="0"/>
              <a:t>FTP </a:t>
            </a:r>
            <a:r>
              <a:rPr lang="ko-KR" altLang="en-US" sz="1600" dirty="0"/>
              <a:t>서버로 사용할지 설정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MaxInstances</a:t>
            </a:r>
            <a:r>
              <a:rPr lang="en-US" altLang="ko-KR" sz="1600" dirty="0"/>
              <a:t>: </a:t>
            </a:r>
            <a:r>
              <a:rPr lang="ko-KR" altLang="en-US" sz="1600" dirty="0"/>
              <a:t>최대 생성 프로세스 수</a:t>
            </a:r>
            <a:r>
              <a:rPr lang="en-US" altLang="ko-KR" sz="1600" dirty="0"/>
              <a:t>. </a:t>
            </a:r>
            <a:r>
              <a:rPr lang="ko-KR" altLang="en-US" sz="1600" dirty="0"/>
              <a:t>너무 크면 </a:t>
            </a:r>
            <a:r>
              <a:rPr lang="en-US" altLang="ko-KR" sz="1600" dirty="0"/>
              <a:t>DDoS </a:t>
            </a:r>
            <a:r>
              <a:rPr lang="ko-KR" altLang="en-US" sz="1600" dirty="0"/>
              <a:t>공격 시 취약할 수 있으므로 적당한 값</a:t>
            </a:r>
            <a:r>
              <a:rPr lang="en-US" altLang="ko-KR" sz="1600" dirty="0"/>
              <a:t>(20~30) </a:t>
            </a:r>
            <a:r>
              <a:rPr lang="ko-KR" altLang="en-US" sz="1600" dirty="0"/>
              <a:t>설정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User/Group: </a:t>
            </a:r>
            <a:r>
              <a:rPr lang="en-US" altLang="ko-KR" sz="1600" dirty="0" err="1"/>
              <a:t>Proftpd</a:t>
            </a:r>
            <a:r>
              <a:rPr lang="ko-KR" altLang="en-US" sz="1600" dirty="0"/>
              <a:t>가 실행될 때 실행될 사용자</a:t>
            </a:r>
            <a:r>
              <a:rPr lang="en-US" altLang="ko-KR" sz="1600" dirty="0"/>
              <a:t>. </a:t>
            </a:r>
            <a:r>
              <a:rPr lang="ko-KR" altLang="en-US" sz="1600" dirty="0"/>
              <a:t>보안상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지정하면 위험함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&lt;Global&gt; ~ &lt;/Global&gt;: </a:t>
            </a:r>
            <a:r>
              <a:rPr lang="ko-KR" altLang="en-US" sz="1600" dirty="0"/>
              <a:t>모든 접속된 사용자에게 공통으로 적용되는 설정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AllowOverwrite</a:t>
            </a:r>
            <a:r>
              <a:rPr lang="en-US" altLang="ko-KR" sz="1600" dirty="0"/>
              <a:t>: </a:t>
            </a:r>
            <a:r>
              <a:rPr lang="ko-KR" altLang="en-US" sz="1600" dirty="0"/>
              <a:t>디렉터리 안에 같은 파일이 있으면 덮어 쓸지를 설정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&lt;Anonymous ~ftp&gt; ~ &lt;/Anonymous&gt;: anonymous </a:t>
            </a:r>
            <a:r>
              <a:rPr lang="ko-KR" altLang="en-US" sz="1600" dirty="0"/>
              <a:t>사용자 접속 여부 설정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UserAlias</a:t>
            </a:r>
            <a:r>
              <a:rPr lang="en-US" altLang="ko-KR" sz="1600" dirty="0"/>
              <a:t> anonymous ftp: anonymous </a:t>
            </a:r>
            <a:r>
              <a:rPr lang="ko-KR" altLang="en-US" sz="1600" dirty="0"/>
              <a:t>사용자로 접속했을 때 내부적으로 </a:t>
            </a:r>
            <a:r>
              <a:rPr lang="en-US" altLang="ko-KR" sz="1600" dirty="0"/>
              <a:t>ftp</a:t>
            </a:r>
            <a:r>
              <a:rPr lang="ko-KR" altLang="en-US" sz="1600" dirty="0"/>
              <a:t>의 권한을 부여함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MaxClients</a:t>
            </a:r>
            <a:r>
              <a:rPr lang="en-US" altLang="ko-KR" sz="1600" dirty="0"/>
              <a:t>: anonymous </a:t>
            </a:r>
            <a:r>
              <a:rPr lang="ko-KR" altLang="en-US" sz="1600" dirty="0"/>
              <a:t>사용자로 동시 접속할 수 있는 최대 숫자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&lt;Directory uploads/*&gt; ~ &lt;/Directory&gt;: </a:t>
            </a:r>
            <a:r>
              <a:rPr lang="ko-KR" altLang="en-US" sz="1600" dirty="0"/>
              <a:t>업로드할 디렉터리</a:t>
            </a:r>
            <a:r>
              <a:rPr lang="en-US" altLang="ko-KR" sz="1600" dirty="0"/>
              <a:t>(‘/uploads’)</a:t>
            </a:r>
            <a:r>
              <a:rPr lang="ko-KR" altLang="en-US" sz="1600" dirty="0"/>
              <a:t>의 설정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&lt;Limit READ&gt; ~ &lt;/Limit&gt;: </a:t>
            </a:r>
            <a:r>
              <a:rPr lang="ko-KR" altLang="en-US" sz="1600" dirty="0"/>
              <a:t>읽기를 허용할지 설정</a:t>
            </a:r>
            <a:r>
              <a:rPr lang="en-US" altLang="ko-KR" sz="1600" dirty="0"/>
              <a:t>. </a:t>
            </a:r>
            <a:r>
              <a:rPr lang="ko-KR" altLang="en-US" sz="1600" dirty="0"/>
              <a:t>업로드 디렉터리는 읽기를 못하도록 설정하는 것이 좋음</a:t>
            </a:r>
          </a:p>
          <a:p>
            <a:pPr algn="just" eaLnBrk="1" hangingPunct="1">
              <a:buNone/>
              <a:defRPr/>
            </a:pPr>
            <a:r>
              <a:rPr lang="en-US" altLang="ko-KR" sz="1600" dirty="0"/>
              <a:t>- &lt;Limit STOR&gt; ~ &lt;/Limit&gt;: </a:t>
            </a:r>
            <a:r>
              <a:rPr lang="ko-KR" altLang="en-US" sz="1600" dirty="0"/>
              <a:t>쓰기를 허용할지 설정</a:t>
            </a:r>
            <a:r>
              <a:rPr lang="en-US" altLang="ko-KR" sz="1600" dirty="0"/>
              <a:t>. STOR</a:t>
            </a:r>
            <a:r>
              <a:rPr lang="ko-KR" altLang="en-US" sz="1600" dirty="0"/>
              <a:t>은 동일 파일 이름이면 덮어 쓸지를 물어봄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3923928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666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09676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1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13-2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380312" y="94073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670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01862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554</Words>
  <Application>Microsoft Office PowerPoint</Application>
  <PresentationFormat>화면 슬라이드 쇼(4:3)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FTP 개요 </vt:lpstr>
      <vt:lpstr>PowerPoint 프레젠테이션</vt:lpstr>
      <vt:lpstr>vsftpd.conf 옵션 </vt:lpstr>
      <vt:lpstr>PowerPoint 프레젠테이션</vt:lpstr>
      <vt:lpstr>PowerPoint 프레젠테이션</vt:lpstr>
      <vt:lpstr>proftpd.conf 옵션 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114</cp:revision>
  <dcterms:created xsi:type="dcterms:W3CDTF">2007-02-12T03:01:34Z</dcterms:created>
  <dcterms:modified xsi:type="dcterms:W3CDTF">2020-11-18T05:45:43Z</dcterms:modified>
</cp:coreProperties>
</file>