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059832" y="464489"/>
            <a:ext cx="5934638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Samba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0612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Samba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Samba </a:t>
            </a:r>
            <a:r>
              <a:rPr lang="ko-KR" altLang="en-US" sz="2800" dirty="0"/>
              <a:t>서버 소개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Samba </a:t>
            </a:r>
            <a:r>
              <a:rPr lang="ko-KR" altLang="en-US" dirty="0"/>
              <a:t>서버는 </a:t>
            </a:r>
            <a:r>
              <a:rPr lang="en-US" altLang="ko-KR" dirty="0"/>
              <a:t>Windows</a:t>
            </a:r>
            <a:r>
              <a:rPr lang="ko-KR" altLang="en-US" dirty="0"/>
              <a:t>와 </a:t>
            </a:r>
            <a:r>
              <a:rPr lang="en-US" altLang="ko-KR" dirty="0"/>
              <a:t>Linux/Unix </a:t>
            </a:r>
            <a:r>
              <a:rPr lang="ko-KR" altLang="en-US" dirty="0"/>
              <a:t>사이에서 자원을 공유하기 위해서 개발됨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/>
              <a:t>Windows</a:t>
            </a:r>
            <a:r>
              <a:rPr lang="ko-KR" altLang="en-US" dirty="0"/>
              <a:t>의 자원을 사용하는 방법과 </a:t>
            </a:r>
            <a:r>
              <a:rPr lang="en-US" altLang="ko-KR" dirty="0"/>
              <a:t>Windows</a:t>
            </a:r>
            <a:r>
              <a:rPr lang="ko-KR" altLang="en-US" dirty="0"/>
              <a:t>에서 </a:t>
            </a:r>
            <a:r>
              <a:rPr lang="en-US" altLang="ko-KR" dirty="0"/>
              <a:t>Linux</a:t>
            </a:r>
            <a:r>
              <a:rPr lang="ko-KR" altLang="en-US" dirty="0"/>
              <a:t>의 자원을 사용하는 방법으로 나뉨</a:t>
            </a: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4" name="말풍선: 타원형 3"/>
          <p:cNvSpPr/>
          <p:nvPr/>
        </p:nvSpPr>
        <p:spPr>
          <a:xfrm>
            <a:off x="3779912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679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211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리눅스에서 </a:t>
            </a:r>
            <a:r>
              <a:rPr lang="en-US" altLang="ko-KR" sz="2800" dirty="0"/>
              <a:t>Windows </a:t>
            </a:r>
            <a:r>
              <a:rPr lang="ko-KR" altLang="en-US" sz="2800" dirty="0"/>
              <a:t>폴더와 프린터 사용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리눅스에서 </a:t>
            </a:r>
            <a:r>
              <a:rPr lang="en-US" altLang="ko-KR" sz="2000" dirty="0"/>
              <a:t>Windows</a:t>
            </a:r>
            <a:r>
              <a:rPr lang="ko-KR" altLang="en-US" sz="2000" dirty="0"/>
              <a:t>의 파일과 프린터를 사용하기 위한 구성도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7524328" y="56522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681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DEAAB-C28B-4DEA-A2FB-8F77DC15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3" y="2119568"/>
            <a:ext cx="7812360" cy="40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7B97D-5B12-48BB-9087-DD9AC30EC632}"/>
              </a:ext>
            </a:extLst>
          </p:cNvPr>
          <p:cNvSpPr txBox="1">
            <a:spLocks/>
          </p:cNvSpPr>
          <p:nvPr/>
        </p:nvSpPr>
        <p:spPr bwMode="auto">
          <a:xfrm>
            <a:off x="773341" y="669609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Windows</a:t>
            </a:r>
            <a:r>
              <a:rPr kumimoji="0" lang="ko-KR" altLang="en-US" sz="2400" dirty="0">
                <a:solidFill>
                  <a:srgbClr val="FFC000"/>
                </a:solidFill>
              </a:rPr>
              <a:t>를 공유하고 리눅스에서 접근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5BFE6EAB-F0C2-479E-897A-C62451606F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9031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WinClient</a:t>
            </a:r>
            <a:r>
              <a:rPr lang="ko-KR" altLang="en-US" sz="2000" dirty="0"/>
              <a:t>의 폴더를 공유하고</a:t>
            </a:r>
            <a:r>
              <a:rPr lang="en-US" altLang="ko-KR" sz="2000" dirty="0"/>
              <a:t>, Server</a:t>
            </a:r>
            <a:r>
              <a:rPr lang="ko-KR" altLang="en-US" sz="2000" dirty="0"/>
              <a:t>에서 접근하여 사용하자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samba </a:t>
            </a:r>
            <a:r>
              <a:rPr lang="ko-KR" altLang="en-US" sz="2000" dirty="0"/>
              <a:t>클라이언트 패키지 사용법을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(Linux</a:t>
            </a:r>
            <a:r>
              <a:rPr lang="ko-KR" altLang="en-US" dirty="0"/>
              <a:t>에서 </a:t>
            </a:r>
            <a:r>
              <a:rPr lang="en-US" altLang="ko-KR" dirty="0"/>
              <a:t>Windows </a:t>
            </a:r>
            <a:r>
              <a:rPr lang="ko-KR" altLang="en-US" dirty="0"/>
              <a:t>공유 폴더 사용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7671815" y="56522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682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68731A-3271-4442-9EE7-D731C68EBD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61" y="2964254"/>
            <a:ext cx="5917877" cy="3536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4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15-1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5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686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800" dirty="0"/>
              <a:t>Windows</a:t>
            </a:r>
            <a:r>
              <a:rPr lang="ko-KR" altLang="en-US" sz="2800" dirty="0"/>
              <a:t>에서 리눅스 폴더와 프린터 사용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Windows</a:t>
            </a:r>
            <a:r>
              <a:rPr lang="ko-KR" altLang="en-US" sz="2000" dirty="0"/>
              <a:t>에서 리눅스의 자원을 사용하기 위한 구성도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752432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687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822F6-3E4A-4071-B835-404A40FD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9" y="2132856"/>
            <a:ext cx="7904762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E050-CAF4-4D24-B95C-94380509DEF5}"/>
              </a:ext>
            </a:extLst>
          </p:cNvPr>
          <p:cNvSpPr txBox="1">
            <a:spLocks/>
          </p:cNvSpPr>
          <p:nvPr/>
        </p:nvSpPr>
        <p:spPr bwMode="auto">
          <a:xfrm>
            <a:off x="773341" y="629021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Windows</a:t>
            </a:r>
            <a:r>
              <a:rPr kumimoji="0" lang="ko-KR" altLang="en-US" sz="2400" dirty="0">
                <a:solidFill>
                  <a:srgbClr val="FFC000"/>
                </a:solidFill>
              </a:rPr>
              <a:t>에서 리눅스 자원 사용 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Windows</a:t>
            </a:r>
            <a:r>
              <a:rPr lang="ko-KR" altLang="en-US" sz="2000" dirty="0"/>
              <a:t>에서 리눅스의 자원을 사용해 보자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Samba </a:t>
            </a:r>
            <a:r>
              <a:rPr lang="ko-KR" altLang="en-US" sz="2000" dirty="0"/>
              <a:t>서버 패키지의 설치 및 설정법을 확인한다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(Windows</a:t>
            </a:r>
            <a:r>
              <a:rPr lang="ko-KR" altLang="en-US" dirty="0"/>
              <a:t>에서 리눅스의 공유 폴더 사용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732240" y="51676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687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F1608112-8F7D-497D-99F3-BE06BC2CB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58443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C42A1C-3098-433F-B263-C3D78C5BCD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144478" cy="2981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97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Samba </a:t>
            </a:r>
            <a:r>
              <a:rPr lang="ko-KR" altLang="en-US" sz="2800" dirty="0"/>
              <a:t>서버 설정 파일</a:t>
            </a:r>
            <a:r>
              <a:rPr lang="en-US" altLang="ko-KR" sz="2800" dirty="0"/>
              <a:t>(</a:t>
            </a:r>
            <a:r>
              <a:rPr lang="en-US" altLang="ko-KR" sz="2800" dirty="0" err="1"/>
              <a:t>smb.conf</a:t>
            </a:r>
            <a:r>
              <a:rPr lang="en-US" altLang="ko-KR" sz="2800" dirty="0"/>
              <a:t>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800" dirty="0"/>
              <a:t>/etc/samba/</a:t>
            </a:r>
            <a:r>
              <a:rPr lang="en-US" altLang="ko-KR" sz="2800" dirty="0" err="1"/>
              <a:t>smb.conf</a:t>
            </a:r>
            <a:r>
              <a:rPr lang="en-US" altLang="ko-KR" sz="2800" dirty="0"/>
              <a:t> </a:t>
            </a:r>
            <a:r>
              <a:rPr lang="ko-KR" altLang="en-US" sz="2800" dirty="0"/>
              <a:t>파일</a:t>
            </a:r>
            <a:endParaRPr lang="en-US" altLang="ko-KR" sz="2800" dirty="0"/>
          </a:p>
          <a:p>
            <a:pPr>
              <a:buNone/>
              <a:defRPr/>
            </a:pPr>
            <a:r>
              <a:rPr lang="ko-KR" altLang="en-US" dirty="0"/>
              <a:t>① </a:t>
            </a:r>
            <a:r>
              <a:rPr lang="en-US" altLang="ko-KR" dirty="0"/>
              <a:t>[global]: </a:t>
            </a:r>
            <a:r>
              <a:rPr lang="ko-KR" altLang="en-US" dirty="0"/>
              <a:t>모든 자원의 공유를 위한 설정</a:t>
            </a:r>
            <a:endParaRPr lang="ko-KR" altLang="en-US" b="1" dirty="0"/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workgroup = Windows</a:t>
            </a:r>
            <a:r>
              <a:rPr lang="ko-KR" altLang="en-US" dirty="0"/>
              <a:t>의 작업 그룹 이름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server string = Windows</a:t>
            </a:r>
            <a:r>
              <a:rPr lang="ko-KR" altLang="en-US" dirty="0"/>
              <a:t>의 네트워크에 보이는 컴퓨터 설명 이름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1">
              <a:buNone/>
              <a:defRPr/>
            </a:pPr>
            <a:r>
              <a:rPr lang="en-US" altLang="ko-KR" dirty="0"/>
              <a:t>● log file = </a:t>
            </a:r>
            <a:r>
              <a:rPr lang="ko-KR" altLang="en-US" dirty="0"/>
              <a:t>삼바 서버에 접속하는 컴퓨터의 접속 기록 파일</a:t>
            </a:r>
            <a:endParaRPr lang="en-US" altLang="ko-KR" dirty="0"/>
          </a:p>
          <a:p>
            <a:pPr lvl="1"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② </a:t>
            </a:r>
            <a:r>
              <a:rPr lang="en-US" altLang="ko-KR" dirty="0"/>
              <a:t>[</a:t>
            </a:r>
            <a:r>
              <a:rPr lang="ko-KR" altLang="en-US" dirty="0"/>
              <a:t>공유이름</a:t>
            </a:r>
            <a:r>
              <a:rPr lang="en-US" altLang="ko-KR" dirty="0"/>
              <a:t>] : </a:t>
            </a:r>
            <a:r>
              <a:rPr lang="ko-KR" altLang="en-US" dirty="0"/>
              <a:t>공유되는 디렉터리에 대한 설정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comment = </a:t>
            </a:r>
            <a:r>
              <a:rPr lang="ko-KR" altLang="en-US" dirty="0"/>
              <a:t>공유하는 디렉터리를 설명</a:t>
            </a:r>
            <a:r>
              <a:rPr lang="en-US" altLang="ko-KR" dirty="0"/>
              <a:t>. </a:t>
            </a:r>
            <a:r>
              <a:rPr lang="ko-KR" altLang="en-US" dirty="0"/>
              <a:t>생략 가능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path = </a:t>
            </a:r>
            <a:r>
              <a:rPr lang="ko-KR" altLang="en-US" dirty="0"/>
              <a:t>물리적인 디렉터리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 err="1"/>
              <a:t>browseable</a:t>
            </a:r>
            <a:r>
              <a:rPr lang="en-US" altLang="ko-KR" dirty="0"/>
              <a:t> = </a:t>
            </a:r>
            <a:r>
              <a:rPr lang="ko-KR" altLang="en-US" dirty="0"/>
              <a:t>공유 리스트를 보여줄지 여부</a:t>
            </a:r>
          </a:p>
          <a:p>
            <a:pPr lvl="1">
              <a:buNone/>
              <a:defRPr/>
            </a:pPr>
            <a:r>
              <a:rPr lang="ko-KR" altLang="en-US" dirty="0"/>
              <a:t>● </a:t>
            </a:r>
            <a:r>
              <a:rPr lang="en-US" altLang="ko-KR" dirty="0"/>
              <a:t>guest ok = </a:t>
            </a:r>
            <a:r>
              <a:rPr lang="ko-KR" altLang="en-US" dirty="0"/>
              <a:t>다른 사용자도 사용하게 할지 여부</a:t>
            </a:r>
            <a:r>
              <a:rPr lang="en-US" altLang="ko-KR" dirty="0"/>
              <a:t>(‘public’</a:t>
            </a:r>
            <a:r>
              <a:rPr lang="ko-KR" altLang="en-US" dirty="0"/>
              <a:t>과 같음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말풍선: 타원형 3"/>
          <p:cNvSpPr/>
          <p:nvPr/>
        </p:nvSpPr>
        <p:spPr>
          <a:xfrm>
            <a:off x="6732240" y="51676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694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30757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▶ </a:t>
            </a:r>
            <a:r>
              <a:rPr lang="ko-KR" altLang="en-US" sz="2800" dirty="0">
                <a:latin typeface="+mj-ea"/>
                <a:ea typeface="+mj-ea"/>
              </a:rPr>
              <a:t>힌트 없음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15-2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92832" y="90872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695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16250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261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Samba 서버 소개  </vt:lpstr>
      <vt:lpstr>리눅스에서 Windows 폴더와 프린터 사용</vt:lpstr>
      <vt:lpstr>PowerPoint 프레젠테이션</vt:lpstr>
      <vt:lpstr>PowerPoint 프레젠테이션</vt:lpstr>
      <vt:lpstr>Windows에서 리눅스 폴더와 프린터 사용</vt:lpstr>
      <vt:lpstr>PowerPoint 프레젠테이션</vt:lpstr>
      <vt:lpstr>Samba 서버 설정 파일(smb.conf)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114</cp:revision>
  <dcterms:created xsi:type="dcterms:W3CDTF">2007-02-12T03:01:34Z</dcterms:created>
  <dcterms:modified xsi:type="dcterms:W3CDTF">2020-11-18T06:13:21Z</dcterms:modified>
</cp:coreProperties>
</file>