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33"/>
    <a:srgbClr val="FFCCCC"/>
    <a:srgbClr val="99FF99"/>
    <a:srgbClr val="FF7C80"/>
    <a:srgbClr val="FFCC99"/>
    <a:srgbClr val="FFFF99"/>
    <a:srgbClr val="FFCC66"/>
    <a:srgbClr val="FF9933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>
      <p:cViewPr>
        <p:scale>
          <a:sx n="110" d="100"/>
          <a:sy n="110" d="100"/>
        </p:scale>
        <p:origin x="139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B2F6F39-8598-4A0E-B945-0AF43575753F}" type="slidenum">
              <a:rPr lang="ko-KR" altLang="en-US"/>
              <a:pPr eaLnBrk="1" hangingPunct="1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78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9AC604-D3AE-420D-B6DB-B04AB2882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936" y="620688"/>
            <a:ext cx="5184576" cy="54804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4B34DD-1B4C-47F2-B776-93FE66BFB7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6244" y="6204716"/>
            <a:ext cx="1970191" cy="4972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47EF5D-3ABF-4AB5-9C2A-08990B946E4D}"/>
              </a:ext>
            </a:extLst>
          </p:cNvPr>
          <p:cNvSpPr/>
          <p:nvPr userDrawn="1"/>
        </p:nvSpPr>
        <p:spPr>
          <a:xfrm>
            <a:off x="3218321" y="464489"/>
            <a:ext cx="5763117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DHCP 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서버 설치와 운영</a:t>
            </a:r>
            <a:endParaRPr lang="en-US" altLang="ko-KR" sz="3200" b="1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별: 꼭짓점 32개 6">
            <a:extLst>
              <a:ext uri="{FF2B5EF4-FFF2-40B4-BE49-F238E27FC236}">
                <a16:creationId xmlns:a16="http://schemas.microsoft.com/office/drawing/2014/main" id="{E002449F-0D13-470D-AE72-339635DCFB7C}"/>
              </a:ext>
            </a:extLst>
          </p:cNvPr>
          <p:cNvSpPr/>
          <p:nvPr userDrawn="1"/>
        </p:nvSpPr>
        <p:spPr>
          <a:xfrm>
            <a:off x="6646244" y="3861048"/>
            <a:ext cx="1630570" cy="1540912"/>
          </a:xfrm>
          <a:prstGeom prst="star32">
            <a:avLst>
              <a:gd name="adj" fmla="val 45138"/>
            </a:avLst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우분투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20.04</a:t>
            </a:r>
          </a:p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LTS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BEA61D-E59A-418E-9EA8-457FF330AEDF}"/>
              </a:ext>
            </a:extLst>
          </p:cNvPr>
          <p:cNvSpPr/>
          <p:nvPr userDrawn="1"/>
        </p:nvSpPr>
        <p:spPr>
          <a:xfrm>
            <a:off x="206527" y="6301845"/>
            <a:ext cx="55093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카페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</a:t>
            </a:r>
            <a:r>
              <a:rPr lang="en-US" altLang="ko-KR" sz="2000" b="1" cap="none" spc="0" dirty="0" err="1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cafe.naver.com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/thisisLinux</a:t>
            </a: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25731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개정판</a:t>
            </a: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이것이 우분투 리눅스다</a:t>
            </a:r>
            <a:endParaRPr kumimoji="0" lang="ko-KR" altLang="en-US" sz="1400" b="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97549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16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DHCP 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서버 설치와 운영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508104" y="0"/>
            <a:ext cx="3214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https://cafe.naver.com/thisisLinux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4208" y="6548338"/>
            <a:ext cx="1711174" cy="307777"/>
          </a:xfrm>
          <a:prstGeom prst="rect">
            <a:avLst/>
          </a:prstGeom>
          <a:solidFill>
            <a:srgbClr val="FF7C8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Ubuntu 20.04 LTS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rgbClr val="FFCC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FF9933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FFCC6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rgbClr val="FFFF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DHCP </a:t>
            </a:r>
            <a:r>
              <a:rPr lang="ko-KR" altLang="en-US" sz="2800" dirty="0"/>
              <a:t>개념 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DHCP(Dynamic Host Configuration Protocol) </a:t>
            </a:r>
            <a:r>
              <a:rPr lang="ko-KR" altLang="en-US" dirty="0"/>
              <a:t>서버가 하는 역할은 자신의 네트워크 안에 있는 클라이언트 컴퓨터가 부팅될 때 자동으로 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 err="1"/>
              <a:t>서브넷</a:t>
            </a:r>
            <a:r>
              <a:rPr lang="ko-KR" altLang="en-US" dirty="0"/>
              <a:t> 마스크</a:t>
            </a:r>
            <a:r>
              <a:rPr lang="en-US" altLang="ko-KR" dirty="0"/>
              <a:t>, </a:t>
            </a:r>
            <a:r>
              <a:rPr lang="ko-KR" altLang="en-US" dirty="0"/>
              <a:t>게이트웨이 주소</a:t>
            </a:r>
            <a:r>
              <a:rPr lang="en-US" altLang="ko-KR" dirty="0"/>
              <a:t>, DNS </a:t>
            </a:r>
            <a:r>
              <a:rPr lang="ko-KR" altLang="en-US" dirty="0"/>
              <a:t>서버 주소를 할당해 주는 것임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일반 사용자는 </a:t>
            </a:r>
            <a:r>
              <a:rPr lang="en-US" altLang="ko-KR" dirty="0"/>
              <a:t>IP</a:t>
            </a:r>
            <a:r>
              <a:rPr lang="ko-KR" altLang="en-US" dirty="0"/>
              <a:t>에 관련된 어려운</a:t>
            </a:r>
            <a:r>
              <a:rPr lang="en-US" altLang="ko-KR" dirty="0"/>
              <a:t> </a:t>
            </a:r>
            <a:r>
              <a:rPr lang="ko-KR" altLang="en-US" dirty="0"/>
              <a:t>정보를 알지 못해도</a:t>
            </a:r>
            <a:r>
              <a:rPr lang="en-US" altLang="ko-KR" dirty="0"/>
              <a:t>, </a:t>
            </a:r>
            <a:r>
              <a:rPr lang="ko-KR" altLang="en-US" dirty="0"/>
              <a:t>인터넷을 사용하는 데는 더 이상 아무런 문제가 없어짐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DHCP </a:t>
            </a:r>
            <a:r>
              <a:rPr lang="ko-KR" altLang="en-US" dirty="0"/>
              <a:t>서버의 가장 큰 장점은 관리하기 편하고 이용자가 편하다는 것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또한 한정된 </a:t>
            </a:r>
            <a:r>
              <a:rPr lang="en-US" altLang="ko-KR" dirty="0"/>
              <a:t>IP </a:t>
            </a:r>
            <a:r>
              <a:rPr lang="ko-KR" altLang="en-US" dirty="0"/>
              <a:t>주소를 가지고 더 많은 </a:t>
            </a:r>
            <a:r>
              <a:rPr lang="en-US" altLang="ko-KR" dirty="0"/>
              <a:t>IP</a:t>
            </a:r>
            <a:r>
              <a:rPr lang="ko-KR" altLang="en-US" dirty="0"/>
              <a:t>주소가 있는 것처럼 활용할 수 있음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적은 개수의 </a:t>
            </a:r>
            <a:r>
              <a:rPr lang="en-US" altLang="ko-KR" dirty="0"/>
              <a:t>IP</a:t>
            </a:r>
            <a:r>
              <a:rPr lang="ko-KR" altLang="en-US" dirty="0"/>
              <a:t>주소로 여러 명의 사용자가 사용할 수 있다는 의미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ko-KR" altLang="en-US" dirty="0"/>
          </a:p>
        </p:txBody>
      </p:sp>
      <p:sp>
        <p:nvSpPr>
          <p:cNvPr id="4" name="말풍선: 타원형 3"/>
          <p:cNvSpPr/>
          <p:nvPr/>
        </p:nvSpPr>
        <p:spPr>
          <a:xfrm>
            <a:off x="3347864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699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82564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DHCP </a:t>
            </a:r>
            <a:r>
              <a:rPr lang="ko-KR" altLang="en-US" sz="2800" dirty="0"/>
              <a:t>개념 </a:t>
            </a:r>
            <a:r>
              <a:rPr lang="en-US" altLang="ko-KR" sz="2800" dirty="0"/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DHCP </a:t>
            </a:r>
            <a:r>
              <a:rPr lang="ko-KR" altLang="en-US" dirty="0"/>
              <a:t>서버의 작동원리</a:t>
            </a:r>
            <a:endParaRPr lang="en-US" altLang="ko-KR" dirty="0"/>
          </a:p>
          <a:p>
            <a:pPr lvl="1" eaLnBrk="1" hangingPunct="1">
              <a:defRPr/>
            </a:pPr>
            <a:endParaRPr lang="ko-KR" altLang="en-US" dirty="0"/>
          </a:p>
        </p:txBody>
      </p:sp>
      <p:sp>
        <p:nvSpPr>
          <p:cNvPr id="5" name="말풍선: 타원형 4"/>
          <p:cNvSpPr/>
          <p:nvPr/>
        </p:nvSpPr>
        <p:spPr>
          <a:xfrm>
            <a:off x="3347864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700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65B20C-5AA8-4AB0-AA51-FF64EBD5D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52" y="2046200"/>
            <a:ext cx="7838095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1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DHCP </a:t>
            </a:r>
            <a:r>
              <a:rPr lang="ko-KR" altLang="en-US" sz="2800" dirty="0"/>
              <a:t>개념 </a:t>
            </a:r>
            <a:r>
              <a:rPr lang="en-US" altLang="ko-KR" sz="2800" dirty="0"/>
              <a:t>(3)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DHCP </a:t>
            </a:r>
            <a:r>
              <a:rPr lang="ko-KR" altLang="en-US" dirty="0"/>
              <a:t>클라이언트로 설정 방법</a:t>
            </a:r>
            <a:endParaRPr lang="en-US" altLang="ko-KR" dirty="0"/>
          </a:p>
          <a:p>
            <a:pPr lvl="1" eaLnBrk="1" hangingPunct="1">
              <a:defRPr/>
            </a:pPr>
            <a:endParaRPr lang="ko-KR" altLang="en-US" dirty="0"/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949888" y="5733934"/>
            <a:ext cx="7329949" cy="863428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우분투를 텍스트 모드에서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DHCP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클라이언트로 설정하려면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etc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netplan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/*.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yaml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파일의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'dhcp4: no'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부분을 파일의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'dhcp4: true'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로 수정하면 된다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말풍선: 타원형 8"/>
          <p:cNvSpPr/>
          <p:nvPr/>
        </p:nvSpPr>
        <p:spPr>
          <a:xfrm>
            <a:off x="3347864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701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22F96B1-8A9D-4A52-97E2-C882ACDE25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9730" y="1914888"/>
            <a:ext cx="3294365" cy="36699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24867C-5F38-4ADF-A1DC-F3FF1E73DFB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897" y="2780928"/>
            <a:ext cx="4979211" cy="205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366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DHCP </a:t>
            </a:r>
            <a:r>
              <a:rPr lang="ko-KR" altLang="en-US" sz="2800" dirty="0"/>
              <a:t>구현</a:t>
            </a:r>
            <a:r>
              <a:rPr lang="en-US" altLang="ko-KR" sz="2800" dirty="0"/>
              <a:t> 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VMware </a:t>
            </a:r>
            <a:r>
              <a:rPr lang="ko-KR" altLang="en-US" dirty="0"/>
              <a:t>내부에서 구현할 </a:t>
            </a:r>
            <a:r>
              <a:rPr lang="en-US" altLang="ko-KR" dirty="0"/>
              <a:t>DHCP </a:t>
            </a:r>
            <a:r>
              <a:rPr lang="ko-KR" altLang="en-US" dirty="0"/>
              <a:t>서버 구성도</a:t>
            </a:r>
            <a:endParaRPr lang="en-US" altLang="ko-KR" dirty="0"/>
          </a:p>
          <a:p>
            <a:pPr lvl="1" eaLnBrk="1" hangingPunct="1">
              <a:defRPr/>
            </a:pPr>
            <a:endParaRPr lang="ko-KR" altLang="en-US" dirty="0"/>
          </a:p>
        </p:txBody>
      </p:sp>
      <p:sp>
        <p:nvSpPr>
          <p:cNvPr id="9" name="가로로 말린 두루마리 모양 8"/>
          <p:cNvSpPr/>
          <p:nvPr/>
        </p:nvSpPr>
        <p:spPr>
          <a:xfrm>
            <a:off x="5940152" y="3143250"/>
            <a:ext cx="3060973" cy="933822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VMware</a:t>
            </a:r>
            <a:r>
              <a:rPr lang="ko-KR" altLang="en-US" sz="1400" dirty="0">
                <a:solidFill>
                  <a:srgbClr val="0070C0"/>
                </a:solidFill>
              </a:rPr>
              <a:t>가 제공하는 </a:t>
            </a:r>
            <a:r>
              <a:rPr lang="en-US" altLang="ko-KR" sz="1400" dirty="0">
                <a:solidFill>
                  <a:srgbClr val="0070C0"/>
                </a:solidFill>
              </a:rPr>
              <a:t>DHCP </a:t>
            </a:r>
            <a:r>
              <a:rPr lang="ko-KR" altLang="en-US" sz="1400" dirty="0">
                <a:solidFill>
                  <a:srgbClr val="0070C0"/>
                </a:solidFill>
              </a:rPr>
              <a:t>서버의 기능은 중지시켜야 함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6" name="말풍선: 타원형 5"/>
          <p:cNvSpPr/>
          <p:nvPr/>
        </p:nvSpPr>
        <p:spPr>
          <a:xfrm>
            <a:off x="2720477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703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5BD9EB-34BC-4AEB-96A2-FD490D36F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92" y="1767434"/>
            <a:ext cx="5650843" cy="471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DC034-D863-4478-A00E-2AD1F35F3CEE}"/>
              </a:ext>
            </a:extLst>
          </p:cNvPr>
          <p:cNvSpPr txBox="1">
            <a:spLocks/>
          </p:cNvSpPr>
          <p:nvPr/>
        </p:nvSpPr>
        <p:spPr bwMode="auto">
          <a:xfrm>
            <a:off x="773341" y="653281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1&gt; DHCP </a:t>
            </a:r>
            <a:r>
              <a:rPr kumimoji="0" lang="ko-KR" altLang="en-US" sz="2400" dirty="0">
                <a:solidFill>
                  <a:srgbClr val="FFC000"/>
                </a:solidFill>
              </a:rPr>
              <a:t>서버 구현 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2C8AC326-4453-4F11-A701-378D810983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82703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DHCP </a:t>
            </a:r>
            <a:r>
              <a:rPr lang="ko-KR" altLang="en-US" sz="2000" dirty="0"/>
              <a:t>서버를 구축하자</a:t>
            </a:r>
            <a:r>
              <a:rPr lang="en-US" altLang="ko-KR" sz="2000" dirty="0"/>
              <a:t>. </a:t>
            </a:r>
            <a:r>
              <a:rPr lang="ko-KR" altLang="en-US" sz="2000" dirty="0"/>
              <a:t>실습은 </a:t>
            </a:r>
            <a:r>
              <a:rPr lang="en-US" altLang="ko-KR" sz="2000" dirty="0"/>
              <a:t>[</a:t>
            </a:r>
            <a:r>
              <a:rPr lang="ko-KR" altLang="en-US" sz="2000" dirty="0"/>
              <a:t>그림 </a:t>
            </a:r>
            <a:r>
              <a:rPr lang="en-US" altLang="ko-KR" sz="2000" dirty="0"/>
              <a:t>16-4]</a:t>
            </a:r>
            <a:r>
              <a:rPr lang="ko-KR" altLang="en-US" sz="2000" dirty="0"/>
              <a:t>을 보면서 진행한다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VMware</a:t>
            </a:r>
            <a:r>
              <a:rPr lang="ko-KR" altLang="en-US" sz="2000" dirty="0"/>
              <a:t>의 네트워크 구성 환경을 이해한다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(DHCP </a:t>
            </a:r>
            <a:r>
              <a:rPr lang="ko-KR" altLang="en-US" dirty="0"/>
              <a:t>클라이언트가 </a:t>
            </a:r>
            <a:r>
              <a:rPr lang="en-US" altLang="ko-KR" dirty="0"/>
              <a:t>IP</a:t>
            </a:r>
            <a:r>
              <a:rPr lang="ko-KR" altLang="en-US" dirty="0"/>
              <a:t>를 대여해 간 기록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4644008" y="54102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704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E06D3D2-EE24-471E-8DA6-291A36852E1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58828"/>
            <a:ext cx="5256584" cy="3603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352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/etc/dhcp/dhcpd.conf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 lnSpcReduction="10000"/>
          </a:bodyPr>
          <a:lstStyle/>
          <a:p>
            <a:pPr marL="109537" indent="0">
              <a:buNone/>
              <a:defRPr/>
            </a:pPr>
            <a:r>
              <a:rPr lang="en-US" altLang="ko-KR" dirty="0"/>
              <a:t>● </a:t>
            </a:r>
            <a:r>
              <a:rPr lang="en-US" altLang="ko-KR" dirty="0" err="1"/>
              <a:t>ddns</a:t>
            </a:r>
            <a:r>
              <a:rPr lang="en-US" altLang="ko-KR" dirty="0"/>
              <a:t>-update-style interim </a:t>
            </a:r>
            <a:r>
              <a:rPr lang="ko-KR" altLang="en-US" dirty="0"/>
              <a:t>또는 </a:t>
            </a:r>
            <a:r>
              <a:rPr lang="en-US" altLang="ko-KR" dirty="0"/>
              <a:t>none; </a:t>
            </a:r>
          </a:p>
          <a:p>
            <a:pPr marL="109537" indent="0">
              <a:buNone/>
              <a:defRPr/>
            </a:pPr>
            <a:r>
              <a:rPr lang="en-US" altLang="ko-KR" dirty="0"/>
              <a:t>● subnet </a:t>
            </a:r>
            <a:r>
              <a:rPr lang="ko-KR" altLang="en-US" dirty="0"/>
              <a:t>네트워크주소 </a:t>
            </a:r>
            <a:r>
              <a:rPr lang="en-US" altLang="ko-KR" dirty="0"/>
              <a:t>netmask </a:t>
            </a:r>
            <a:r>
              <a:rPr lang="ko-KR" altLang="en-US" dirty="0"/>
              <a:t>넷마스크 </a:t>
            </a:r>
            <a:r>
              <a:rPr lang="en-US" altLang="ko-KR" dirty="0"/>
              <a:t>{ } </a:t>
            </a:r>
          </a:p>
          <a:p>
            <a:pPr marL="109537" indent="0">
              <a:buNone/>
              <a:defRPr/>
            </a:pPr>
            <a:r>
              <a:rPr lang="en-US" altLang="ko-KR" dirty="0"/>
              <a:t>① option routers </a:t>
            </a:r>
            <a:r>
              <a:rPr lang="ko-KR" altLang="en-US" dirty="0"/>
              <a:t>게이트웨이</a:t>
            </a:r>
            <a:r>
              <a:rPr lang="en-US" altLang="ko-KR" dirty="0"/>
              <a:t>IP; </a:t>
            </a:r>
          </a:p>
          <a:p>
            <a:pPr marL="109537" indent="0">
              <a:buNone/>
              <a:defRPr/>
            </a:pPr>
            <a:r>
              <a:rPr lang="en-US" altLang="ko-KR" dirty="0"/>
              <a:t>② option subnet-mask </a:t>
            </a:r>
            <a:r>
              <a:rPr lang="ko-KR" altLang="en-US" dirty="0"/>
              <a:t>서브넷마스크</a:t>
            </a:r>
            <a:r>
              <a:rPr lang="en-US" altLang="ko-KR" dirty="0"/>
              <a:t>; </a:t>
            </a:r>
          </a:p>
          <a:p>
            <a:pPr marL="109537" indent="0">
              <a:buNone/>
              <a:defRPr/>
            </a:pPr>
            <a:r>
              <a:rPr lang="en-US" altLang="ko-KR" dirty="0"/>
              <a:t>③ option domain-name “</a:t>
            </a:r>
            <a:r>
              <a:rPr lang="ko-KR" altLang="en-US" dirty="0"/>
              <a:t>도메인이름”</a:t>
            </a:r>
            <a:r>
              <a:rPr lang="en-US" altLang="ko-KR" dirty="0"/>
              <a:t>; </a:t>
            </a:r>
          </a:p>
          <a:p>
            <a:pPr marL="109537" indent="0">
              <a:buNone/>
              <a:defRPr/>
            </a:pPr>
            <a:r>
              <a:rPr lang="en-US" altLang="ko-KR" dirty="0"/>
              <a:t>④ option domain-name-server DNS</a:t>
            </a:r>
            <a:r>
              <a:rPr lang="ko-KR" altLang="en-US" dirty="0"/>
              <a:t>서버</a:t>
            </a:r>
            <a:r>
              <a:rPr lang="en-US" altLang="ko-KR" dirty="0"/>
              <a:t>IP; </a:t>
            </a:r>
          </a:p>
          <a:p>
            <a:pPr marL="109537" indent="0">
              <a:buNone/>
              <a:defRPr/>
            </a:pPr>
            <a:r>
              <a:rPr lang="en-US" altLang="ko-KR" dirty="0"/>
              <a:t>⑤ range dynamic-</a:t>
            </a:r>
            <a:r>
              <a:rPr lang="en-US" altLang="ko-KR" dirty="0" err="1"/>
              <a:t>bootp</a:t>
            </a:r>
            <a:r>
              <a:rPr lang="en-US" altLang="ko-KR" dirty="0"/>
              <a:t> </a:t>
            </a:r>
            <a:r>
              <a:rPr lang="ko-KR" altLang="en-US" dirty="0"/>
              <a:t>시작</a:t>
            </a:r>
            <a:r>
              <a:rPr lang="en-US" altLang="ko-KR" dirty="0"/>
              <a:t>IP </a:t>
            </a:r>
            <a:r>
              <a:rPr lang="ko-KR" altLang="en-US" dirty="0"/>
              <a:t>끝</a:t>
            </a:r>
            <a:r>
              <a:rPr lang="en-US" altLang="ko-KR" dirty="0"/>
              <a:t>IP; </a:t>
            </a:r>
          </a:p>
          <a:p>
            <a:pPr marL="109537" indent="0">
              <a:buNone/>
              <a:defRPr/>
            </a:pPr>
            <a:r>
              <a:rPr lang="en-US" altLang="ko-KR" dirty="0"/>
              <a:t>⑥ default-lease-time </a:t>
            </a:r>
            <a:r>
              <a:rPr lang="ko-KR" altLang="en-US" dirty="0"/>
              <a:t>임대시간</a:t>
            </a:r>
            <a:r>
              <a:rPr lang="en-US" altLang="ko-KR" dirty="0"/>
              <a:t>(</a:t>
            </a:r>
            <a:r>
              <a:rPr lang="ko-KR" altLang="en-US" dirty="0"/>
              <a:t>초</a:t>
            </a:r>
            <a:r>
              <a:rPr lang="en-US" altLang="ko-KR" dirty="0"/>
              <a:t>); </a:t>
            </a:r>
          </a:p>
          <a:p>
            <a:pPr marL="109537" indent="0">
              <a:buNone/>
              <a:defRPr/>
            </a:pPr>
            <a:r>
              <a:rPr lang="en-US" altLang="ko-KR" dirty="0"/>
              <a:t>⑦ max-lease-time </a:t>
            </a:r>
            <a:r>
              <a:rPr lang="ko-KR" altLang="en-US" dirty="0"/>
              <a:t>임대시간</a:t>
            </a:r>
            <a:r>
              <a:rPr lang="en-US" altLang="ko-KR" dirty="0"/>
              <a:t>(</a:t>
            </a:r>
            <a:r>
              <a:rPr lang="ko-KR" altLang="en-US" dirty="0"/>
              <a:t>초</a:t>
            </a:r>
            <a:r>
              <a:rPr lang="en-US" altLang="ko-KR" dirty="0"/>
              <a:t>); </a:t>
            </a:r>
          </a:p>
          <a:p>
            <a:pPr marL="109537" indent="0">
              <a:buNone/>
              <a:defRPr/>
            </a:pPr>
            <a:r>
              <a:rPr lang="en-US" altLang="ko-KR" dirty="0"/>
              <a:t>⑧ host ns {</a:t>
            </a:r>
          </a:p>
          <a:p>
            <a:pPr marL="109537" indent="0">
              <a:buNone/>
              <a:defRPr/>
            </a:pPr>
            <a:r>
              <a:rPr lang="en-US" altLang="ko-KR" dirty="0"/>
              <a:t>	hardware Ethernet MAC</a:t>
            </a:r>
            <a:r>
              <a:rPr lang="ko-KR" altLang="en-US" dirty="0"/>
              <a:t>주소</a:t>
            </a:r>
            <a:r>
              <a:rPr lang="en-US" altLang="ko-KR" dirty="0"/>
              <a:t>;</a:t>
            </a:r>
          </a:p>
          <a:p>
            <a:pPr marL="109537" indent="0">
              <a:buNone/>
              <a:defRPr/>
            </a:pPr>
            <a:r>
              <a:rPr lang="en-US" altLang="ko-KR" dirty="0"/>
              <a:t>	fixed-address </a:t>
            </a:r>
            <a:r>
              <a:rPr lang="ko-KR" altLang="en-US" dirty="0"/>
              <a:t>고정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;</a:t>
            </a:r>
          </a:p>
          <a:p>
            <a:pPr marL="109537" indent="0">
              <a:buNone/>
              <a:defRPr/>
            </a:pPr>
            <a:r>
              <a:rPr lang="en-US" altLang="ko-KR" dirty="0"/>
              <a:t>    }</a:t>
            </a:r>
          </a:p>
          <a:p>
            <a:pPr lvl="1" eaLnBrk="1" hangingPunct="1">
              <a:defRPr/>
            </a:pPr>
            <a:endParaRPr lang="ko-KR" altLang="en-US" dirty="0"/>
          </a:p>
        </p:txBody>
      </p:sp>
      <p:sp>
        <p:nvSpPr>
          <p:cNvPr id="4" name="말풍선: 타원형 3"/>
          <p:cNvSpPr/>
          <p:nvPr/>
        </p:nvSpPr>
        <p:spPr>
          <a:xfrm>
            <a:off x="4788024" y="59644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711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65420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없음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51961" y="908720"/>
            <a:ext cx="5623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16-1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310143" y="891751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714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897927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우분투]00장.시작하기전에(Ver 1.0).pptx" id="{9CB7B681-7F69-4437-97DB-78D719B423D5}" vid="{18BC4063-0A75-45F0-B6F0-A104C17F8A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2218</TotalTime>
  <Words>300</Words>
  <Application>Microsoft Office PowerPoint</Application>
  <PresentationFormat>화면 슬라이드 쇼(4:3)</PresentationFormat>
  <Paragraphs>43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HY견고딕</vt:lpstr>
      <vt:lpstr>굴림</vt:lpstr>
      <vt:lpstr>나눔스퀘어 ExtraBold</vt:lpstr>
      <vt:lpstr>나눔스퀘어라운드 ExtraBold</vt:lpstr>
      <vt:lpstr>맑은 고딕</vt:lpstr>
      <vt:lpstr>Georgia</vt:lpstr>
      <vt:lpstr>Trebuchet MS</vt:lpstr>
      <vt:lpstr>Wingdings</vt:lpstr>
      <vt:lpstr>Wingdings 2</vt:lpstr>
      <vt:lpstr>Urban</vt:lpstr>
      <vt:lpstr>PowerPoint 프레젠테이션</vt:lpstr>
      <vt:lpstr>DHCP 개념 (1)</vt:lpstr>
      <vt:lpstr>DHCP 개념 (2)</vt:lpstr>
      <vt:lpstr>DHCP 개념 (3) </vt:lpstr>
      <vt:lpstr>DHCP 구현  </vt:lpstr>
      <vt:lpstr>PowerPoint 프레젠테이션</vt:lpstr>
      <vt:lpstr>/etc/dhcp/dhcpd.conf</vt:lpstr>
      <vt:lpstr>PowerPoint 프레젠테이션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114</cp:revision>
  <dcterms:created xsi:type="dcterms:W3CDTF">2007-02-12T03:01:34Z</dcterms:created>
  <dcterms:modified xsi:type="dcterms:W3CDTF">2020-11-18T06:27:47Z</dcterms:modified>
</cp:coreProperties>
</file>