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421391" y="464489"/>
            <a:ext cx="5356979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PXE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설치 서버와 </a:t>
            </a:r>
            <a:r>
              <a:rPr lang="ko-KR" altLang="en-US" sz="3200" b="1" cap="none" spc="0" dirty="0" err="1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도커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7731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PXE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설치 서버와 </a:t>
            </a:r>
            <a:r>
              <a:rPr kumimoji="0" lang="ko-KR" altLang="en-US" sz="1600" b="1" dirty="0" err="1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도커</a:t>
            </a:r>
            <a:endParaRPr kumimoji="0" lang="ko-KR" altLang="en-US" sz="1600" b="1" dirty="0">
              <a:solidFill>
                <a:srgbClr val="FFFF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/8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PXE </a:t>
            </a:r>
            <a:r>
              <a:rPr lang="ko-KR" altLang="en-US" sz="2800" dirty="0"/>
              <a:t>설치 서버 개요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dirty="0"/>
              <a:t>시나리오</a:t>
            </a:r>
            <a:endParaRPr lang="en-US" altLang="ko-KR" dirty="0"/>
          </a:p>
          <a:p>
            <a:pPr marL="411162" lvl="1" indent="0" algn="just" eaLnBrk="1" hangingPunct="1">
              <a:buNone/>
              <a:defRPr/>
            </a:pPr>
            <a:r>
              <a:rPr lang="ko-KR" altLang="en-US" dirty="0"/>
              <a:t>회사에서 이번에 리눅스 전용의 교육장을 구축하려고 한다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100</a:t>
            </a:r>
            <a:r>
              <a:rPr lang="ko-KR" altLang="en-US" dirty="0"/>
              <a:t>대의 컴퓨터에 가상머신이 아닌 직접 우분투를 설치하려고 한다</a:t>
            </a:r>
            <a:r>
              <a:rPr lang="en-US" altLang="ko-KR" dirty="0"/>
              <a:t>.</a:t>
            </a:r>
          </a:p>
          <a:p>
            <a:pPr marL="411162" lvl="1" indent="0" algn="just" eaLnBrk="1" hangingPunct="1">
              <a:buNone/>
              <a:defRPr/>
            </a:pPr>
            <a:r>
              <a:rPr lang="ko-KR" altLang="en-US" dirty="0"/>
              <a:t>처음에는 우분투</a:t>
            </a:r>
            <a:r>
              <a:rPr lang="en-US" altLang="ko-KR" dirty="0"/>
              <a:t> DVD </a:t>
            </a:r>
            <a:r>
              <a:rPr lang="ko-KR" altLang="en-US" dirty="0"/>
              <a:t>몇 개를 준비한 후</a:t>
            </a:r>
            <a:r>
              <a:rPr lang="en-US" altLang="ko-KR" dirty="0"/>
              <a:t>, </a:t>
            </a:r>
            <a:r>
              <a:rPr lang="ko-KR" altLang="en-US" dirty="0"/>
              <a:t>들고 왔다갔다하면서 설치할 계획이었다</a:t>
            </a:r>
            <a:r>
              <a:rPr lang="en-US" altLang="ko-KR" dirty="0"/>
              <a:t>. </a:t>
            </a:r>
            <a:r>
              <a:rPr lang="ko-KR" altLang="en-US" dirty="0"/>
              <a:t>시간이 오래 걸리겠지만 가능한 방법이다</a:t>
            </a:r>
            <a:r>
              <a:rPr lang="en-US" altLang="ko-KR" dirty="0"/>
              <a:t>. </a:t>
            </a:r>
            <a:r>
              <a:rPr lang="ko-KR" altLang="en-US" dirty="0"/>
              <a:t>그런데 보안 문제 때문에 교육장 컴퓨터는 입</a:t>
            </a:r>
            <a:r>
              <a:rPr lang="en-US" altLang="ko-KR" dirty="0"/>
              <a:t>/</a:t>
            </a:r>
            <a:r>
              <a:rPr lang="ko-KR" altLang="en-US" dirty="0"/>
              <a:t>출력을 할 수 있는 </a:t>
            </a:r>
            <a:r>
              <a:rPr lang="en-US" altLang="ko-KR" dirty="0"/>
              <a:t>Floppy/DVD/USB </a:t>
            </a:r>
            <a:r>
              <a:rPr lang="ko-KR" altLang="en-US" dirty="0"/>
              <a:t>장치를 모두 제거했다는 문제가 있다</a:t>
            </a:r>
            <a:r>
              <a:rPr lang="en-US" altLang="ko-KR" dirty="0"/>
              <a:t>. </a:t>
            </a:r>
            <a:r>
              <a:rPr lang="ko-KR" altLang="en-US" dirty="0"/>
              <a:t>이 상태로는 </a:t>
            </a:r>
            <a:r>
              <a:rPr lang="en-US" altLang="ko-KR" dirty="0"/>
              <a:t>3</a:t>
            </a:r>
            <a:r>
              <a:rPr lang="ko-KR" altLang="en-US" dirty="0"/>
              <a:t>장에서 배운 설치 방법으로 설치할 방법이 없다</a:t>
            </a:r>
            <a:r>
              <a:rPr lang="en-US" altLang="ko-KR" dirty="0"/>
              <a:t>.</a:t>
            </a:r>
          </a:p>
          <a:p>
            <a:pPr marL="411162" lvl="1" indent="0" algn="just" eaLnBrk="1" hangingPunct="1"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PXE </a:t>
            </a:r>
            <a:r>
              <a:rPr lang="ko-KR" altLang="en-US" dirty="0"/>
              <a:t>설치 서버</a:t>
            </a:r>
            <a:endParaRPr lang="en-US" altLang="ko-KR" dirty="0"/>
          </a:p>
          <a:p>
            <a:pPr lvl="2" eaLnBrk="1" hangingPunct="1">
              <a:defRPr/>
            </a:pPr>
            <a:endParaRPr lang="ko-KR" altLang="en-US" dirty="0"/>
          </a:p>
        </p:txBody>
      </p:sp>
      <p:sp>
        <p:nvSpPr>
          <p:cNvPr id="4" name="말풍선: 타원형 3"/>
          <p:cNvSpPr/>
          <p:nvPr/>
        </p:nvSpPr>
        <p:spPr>
          <a:xfrm>
            <a:off x="3923928" y="58187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751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7935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PXE </a:t>
            </a:r>
            <a:r>
              <a:rPr lang="ko-KR" altLang="en-US" sz="2800" dirty="0"/>
              <a:t>설치 서버의 개념과 구현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PXE </a:t>
            </a:r>
            <a:r>
              <a:rPr lang="ko-KR" altLang="en-US" dirty="0"/>
              <a:t>설치 서버의 개념도</a:t>
            </a: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ko-KR" altLang="en-US" dirty="0"/>
          </a:p>
        </p:txBody>
      </p:sp>
      <p:sp>
        <p:nvSpPr>
          <p:cNvPr id="5" name="가로로 말린 두루마리 모양 4"/>
          <p:cNvSpPr/>
          <p:nvPr/>
        </p:nvSpPr>
        <p:spPr>
          <a:xfrm>
            <a:off x="4644008" y="1484784"/>
            <a:ext cx="4283968" cy="864096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PXE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설치를 위해서는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PXE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설치 서버와 컴퓨터가 모두 같은 네트워크 안에 있어야 한다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말풍선: 타원형 5"/>
          <p:cNvSpPr/>
          <p:nvPr/>
        </p:nvSpPr>
        <p:spPr>
          <a:xfrm>
            <a:off x="5580112" y="58187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753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B886A7-AE51-4362-BD49-0D787281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2852936"/>
            <a:ext cx="8229600" cy="29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2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D1E64-AF02-4127-9EFE-15F97D8C1634}"/>
              </a:ext>
            </a:extLst>
          </p:cNvPr>
          <p:cNvSpPr txBox="1">
            <a:spLocks/>
          </p:cNvSpPr>
          <p:nvPr/>
        </p:nvSpPr>
        <p:spPr bwMode="auto">
          <a:xfrm>
            <a:off x="773341" y="694123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PXE </a:t>
            </a:r>
            <a:r>
              <a:rPr kumimoji="0" lang="ko-KR" altLang="en-US" sz="2400" dirty="0">
                <a:solidFill>
                  <a:srgbClr val="FFC000"/>
                </a:solidFill>
              </a:rPr>
              <a:t>설치 서버 구현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937068C5-42A5-468A-8DB8-6914C6F26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23545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Server</a:t>
            </a:r>
            <a:r>
              <a:rPr lang="ko-KR" altLang="en-US" sz="2000" dirty="0"/>
              <a:t>에 </a:t>
            </a:r>
            <a:r>
              <a:rPr lang="en-US" altLang="ko-KR" sz="2000" dirty="0"/>
              <a:t>PXE </a:t>
            </a:r>
            <a:r>
              <a:rPr lang="ko-KR" altLang="en-US" sz="2000" dirty="0"/>
              <a:t>설치 서버를 구현해보자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(TFTP </a:t>
            </a:r>
            <a:r>
              <a:rPr lang="ko-KR" altLang="en-US" dirty="0"/>
              <a:t>접속 자동 다운로드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5076056" y="572485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754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EC47F85-1C45-40CE-87CE-BBEE0293597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34110" y="3284984"/>
            <a:ext cx="6875780" cy="266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1961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19-1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75615" y="8367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761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9792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/>
              <a:t>도커의</a:t>
            </a:r>
            <a:r>
              <a:rPr lang="ko-KR" altLang="en-US" sz="2800" dirty="0"/>
              <a:t> 개념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000" dirty="0" err="1"/>
              <a:t>도커</a:t>
            </a:r>
            <a:r>
              <a:rPr lang="en-US" altLang="ko-KR" sz="2000" dirty="0"/>
              <a:t>Docker</a:t>
            </a:r>
            <a:r>
              <a:rPr lang="ko-KR" altLang="en-US" sz="2000" dirty="0"/>
              <a:t>란 작은 운영체제를 포함한 가상화 기술을 의미</a:t>
            </a:r>
          </a:p>
          <a:p>
            <a:pPr eaLnBrk="1" hangingPunct="1">
              <a:defRPr/>
            </a:pPr>
            <a:r>
              <a:rPr lang="ko-KR" altLang="en-US" sz="2000" dirty="0"/>
              <a:t>가상 컴퓨터는 완전한 </a:t>
            </a:r>
            <a:r>
              <a:rPr lang="en-US" altLang="ko-KR" sz="2000" dirty="0"/>
              <a:t>OS</a:t>
            </a:r>
            <a:r>
              <a:rPr lang="ko-KR" altLang="en-US" sz="2000" dirty="0"/>
              <a:t>를 포함한 독립된 컴퓨터로 간주되며 상당히 무거움</a:t>
            </a:r>
          </a:p>
          <a:p>
            <a:pPr eaLnBrk="1" hangingPunct="1">
              <a:defRPr/>
            </a:pPr>
            <a:r>
              <a:rPr lang="ko-KR" altLang="en-US" sz="2000" dirty="0" err="1"/>
              <a:t>도커는</a:t>
            </a:r>
            <a:r>
              <a:rPr lang="ko-KR" altLang="en-US" sz="2000" dirty="0"/>
              <a:t> 가상 컴퓨터와 거의 비슷한 기능을 갖고 있으면서도 훨씬 가볍게 생성하고 운영</a:t>
            </a:r>
          </a:p>
          <a:p>
            <a:pPr eaLnBrk="1" hangingPunct="1">
              <a:defRPr/>
            </a:pPr>
            <a:r>
              <a:rPr lang="ko-KR" altLang="en-US" sz="2000" dirty="0" err="1"/>
              <a:t>도커에서</a:t>
            </a:r>
            <a:r>
              <a:rPr lang="ko-KR" altLang="en-US" sz="2000" dirty="0"/>
              <a:t> 사용되는 작은 컴퓨터를 컨테이너</a:t>
            </a:r>
            <a:r>
              <a:rPr lang="en-US" altLang="ko-KR" sz="2000" dirty="0"/>
              <a:t>Container</a:t>
            </a:r>
            <a:r>
              <a:rPr lang="ko-KR" altLang="en-US" sz="2000" dirty="0"/>
              <a:t>라고 부른다</a:t>
            </a:r>
            <a:r>
              <a:rPr lang="en-US" altLang="ko-KR" sz="2000" dirty="0"/>
              <a:t>.</a:t>
            </a:r>
          </a:p>
          <a:p>
            <a:pPr lvl="2" eaLnBrk="1" hangingPunct="1">
              <a:defRPr/>
            </a:pPr>
            <a:endParaRPr lang="ko-KR" altLang="en-US" sz="1800" dirty="0"/>
          </a:p>
        </p:txBody>
      </p:sp>
      <p:sp>
        <p:nvSpPr>
          <p:cNvPr id="6" name="말풍선: 타원형 5"/>
          <p:cNvSpPr/>
          <p:nvPr/>
        </p:nvSpPr>
        <p:spPr>
          <a:xfrm>
            <a:off x="4047354" y="58187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761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4438C2-1608-4F95-84D6-D18A5E8575B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23271"/>
            <a:ext cx="3995276" cy="2320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65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가상 컴퓨터와 컨테이너의 차이점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6" name="말풍선: 타원형 5"/>
          <p:cNvSpPr/>
          <p:nvPr/>
        </p:nvSpPr>
        <p:spPr>
          <a:xfrm>
            <a:off x="6084168" y="58187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762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3A01837-E31D-4BCF-AF5D-8E072871C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86380"/>
            <a:ext cx="8229600" cy="3485366"/>
          </a:xfrm>
        </p:spPr>
      </p:pic>
    </p:spTree>
    <p:extLst>
      <p:ext uri="{BB962C8B-B14F-4D97-AF65-F5344CB8AC3E}">
        <p14:creationId xmlns:p14="http://schemas.microsoft.com/office/powerpoint/2010/main" val="392342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D1E64-AF02-4127-9EFE-15F97D8C1634}"/>
              </a:ext>
            </a:extLst>
          </p:cNvPr>
          <p:cNvSpPr txBox="1">
            <a:spLocks/>
          </p:cNvSpPr>
          <p:nvPr/>
        </p:nvSpPr>
        <p:spPr bwMode="auto">
          <a:xfrm>
            <a:off x="773341" y="694123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2&gt; </a:t>
            </a:r>
            <a:r>
              <a:rPr kumimoji="0" lang="ko-KR" altLang="en-US" sz="2400" dirty="0" err="1">
                <a:solidFill>
                  <a:srgbClr val="FFC000"/>
                </a:solidFill>
              </a:rPr>
              <a:t>도커의</a:t>
            </a:r>
            <a:r>
              <a:rPr kumimoji="0" lang="ko-KR" altLang="en-US" sz="2400" dirty="0">
                <a:solidFill>
                  <a:srgbClr val="FFC000"/>
                </a:solidFill>
              </a:rPr>
              <a:t> 설치와 사용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937068C5-42A5-468A-8DB8-6914C6F26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23545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Server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도커를</a:t>
            </a:r>
            <a:r>
              <a:rPr lang="ko-KR" altLang="en-US" sz="2000" dirty="0"/>
              <a:t> 설치하고 간단히 사용해보자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</a:t>
            </a:r>
            <a:r>
              <a:rPr lang="ko-KR" altLang="en-US" dirty="0" err="1"/>
              <a:t>도커</a:t>
            </a:r>
            <a:r>
              <a:rPr lang="ko-KR" altLang="en-US" dirty="0"/>
              <a:t> 이미지 다운로드와 작동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932040" y="58187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763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B5B170-54B0-4BE3-B603-3074B64D27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3528" y="2996952"/>
            <a:ext cx="5040560" cy="1788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20B76-DE50-48C6-A5C9-BEBC35A53FC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06562" y="4738584"/>
            <a:ext cx="5542019" cy="15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18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</TotalTime>
  <Words>219</Words>
  <Application>Microsoft Office PowerPoint</Application>
  <PresentationFormat>화면 슬라이드 쇼(4:3)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</vt:lpstr>
      <vt:lpstr>Wingdings 2</vt:lpstr>
      <vt:lpstr>Urban</vt:lpstr>
      <vt:lpstr>PowerPoint 프레젠테이션</vt:lpstr>
      <vt:lpstr>PXE 설치 서버 개요</vt:lpstr>
      <vt:lpstr>PXE 설치 서버의 개념과 구현</vt:lpstr>
      <vt:lpstr>PowerPoint 프레젠테이션</vt:lpstr>
      <vt:lpstr>PowerPoint 프레젠테이션</vt:lpstr>
      <vt:lpstr>도커의 개념</vt:lpstr>
      <vt:lpstr>가상 컴퓨터와 컨테이너의 차이점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115</cp:revision>
  <dcterms:created xsi:type="dcterms:W3CDTF">2007-02-12T03:01:34Z</dcterms:created>
  <dcterms:modified xsi:type="dcterms:W3CDTF">2020-11-18T06:52:17Z</dcterms:modified>
</cp:coreProperties>
</file>