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  <p:sldMasterId id="2147483675" r:id="rId6"/>
  </p:sldMasterIdLst>
  <p:notesMasterIdLst>
    <p:notesMasterId r:id="rId13"/>
  </p:notesMasterIdLst>
  <p:handoutMasterIdLst>
    <p:handoutMasterId r:id="rId14"/>
  </p:handoutMasterIdLst>
  <p:sldIdLst>
    <p:sldId id="263" r:id="rId7"/>
    <p:sldId id="261" r:id="rId8"/>
    <p:sldId id="265" r:id="rId9"/>
    <p:sldId id="264" r:id="rId10"/>
    <p:sldId id="266" r:id="rId11"/>
    <p:sldId id="262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2024-07-09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2024-07-09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12053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12136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7549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2024-07-09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2024-07-09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2024-07-09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2024-07-09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27FD-E372-00E4-2F29-0D113976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FE9A9E-6BE9-29D4-E938-2278C00F0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AB047-1206-F40E-1044-204CBF2B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9989-E939-D87B-F18E-C4446A1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D8698-B105-2937-06A3-EC27ACC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991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252B3-11DA-F45B-9710-FB14B5B7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7AB7-0E45-42E5-710C-4051DC45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13C87-9C51-030E-399E-B0D745A9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A9F4D-1500-DEC9-ACA6-9DECF7FD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757D-7A0B-44D3-825C-D94D21C0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941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A2565-36E0-4C36-EAE4-0F333EFF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8E162-C3EF-F48B-F2BA-9BADE96E7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AAC85-8ABE-8D43-9BF5-A78D8798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080A8-8A10-D6FB-6168-D8C2142C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F9A9F-A956-FDF8-8B33-34D04D26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0140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C5A9-267A-817B-A40E-93E2FDA3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F4DEC-31E0-3F19-1800-E7720EE2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9E8DE-FC56-9D52-90E1-77261C93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56603-0E1C-1D7B-D37F-7B08C5AB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7B4D3-5277-78A6-57E9-8EE24AF4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3D251-D8E6-AC2F-28D8-3D34C282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56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55761-3BB5-B5E4-2A55-E95942BF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74FCB-B5CD-ECB3-5C9B-62B4433D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F99EA-3254-55A6-BE41-9C9AA0E1B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4DDCF-52F4-7287-B244-C2F2EE6A7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7BB6E9-2647-2CE8-415F-DD2F260DC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C88B8-B610-F123-7784-712D407E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031AAC-D628-A4B3-95B9-3B1CBB03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067266-39D5-FE16-B0A2-6956A90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548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F37B8-1C6A-A5C8-8EC5-6F13DE5F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F9DA44-873A-F9CD-C27E-E114079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A4A80-EAD9-E5BB-9C9F-871C4F7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3C54B-FFA4-1CE6-3850-75D3D3F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365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34E392-D01B-BEE9-12EE-8C589BE5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766D0A-2D48-464B-C239-8AA83239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61B98-1CAD-8F3E-C7A6-6E1AE2FC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717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3EB99-4A05-3A2F-6B33-DC98A55E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36FEB-DB42-2D62-FC02-4EDD1AF8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E1F5C-1ADF-767B-1377-B57F34C0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DB0F6-8396-BDA4-CEA8-62E5121A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00EC8-E534-85D6-FB4C-F541CC85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2D6A4-3F9C-8AEE-8826-A1BF906C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587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26153-CB3B-18D5-BA1E-4155CD0B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B5D17F-13BF-4890-2E06-6098B3827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D18F0-039C-196D-C266-C48DF58B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35524-681F-60E6-DE6F-6A207F5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2A407-E216-15AF-7F17-BE6FC77A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E1E17-C5CC-9ABB-A62B-5A65CB7A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8335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84136-75AF-7DCD-402F-3548DDDC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5A3DEA-B6CB-4604-576F-203846FE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1CEAC-CECC-B79C-3A95-9A77FEC2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FDCD-CF5A-23E5-7BBD-2C7DCC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CBDC0-CBD0-20EF-8FE2-3A15775F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020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884232-E035-E838-7CD6-7440D29B6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5EA59-E3F7-5202-0B0F-04F76F8A2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3054F-BF3F-4EDC-E8D6-3D464766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3BA38-24C2-96D5-928E-0D853875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02A0E-A8E2-4F8B-DD84-6972AD7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11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2024-07-09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2024-07-09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2024-07-09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2024-07-09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2024-07-09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7C55F-2F0A-4048-B23B-7D01885F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FBB44-8BF0-DAF9-7843-FBAEBCFA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047E1-3169-8868-8232-21804304C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E9D2F-8D25-6D02-54B0-1746015DB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19ACE-8188-2243-B025-1C759360C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54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8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DC983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86622" y="2032670"/>
            <a:ext cx="8818756" cy="2487860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3236081" y="2996866"/>
            <a:ext cx="5719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1">
              <a:defRPr/>
            </a:pPr>
            <a:r>
              <a:rPr lang="en-US" altLang="ko-KR" sz="6000" noProof="1"/>
              <a:t>SW </a:t>
            </a:r>
            <a:r>
              <a:rPr lang="ko-KR" altLang="en-US" sz="6000" noProof="1"/>
              <a:t>언어의 이해</a:t>
            </a:r>
            <a:endParaRPr kumimoji="0" lang="ko-KR" altLang="en-US" sz="6000" b="0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338825-7D13-EC5A-ECF8-049E6014B33D}"/>
              </a:ext>
            </a:extLst>
          </p:cNvPr>
          <p:cNvGrpSpPr/>
          <p:nvPr/>
        </p:nvGrpSpPr>
        <p:grpSpPr>
          <a:xfrm>
            <a:off x="3679381" y="1372438"/>
            <a:ext cx="4931219" cy="1269162"/>
            <a:chOff x="3254517" y="1677238"/>
            <a:chExt cx="5927583" cy="1269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224753-1AFD-795E-77AE-E3CA9EF9F19C}"/>
                </a:ext>
              </a:extLst>
            </p:cNvPr>
            <p:cNvSpPr/>
            <p:nvPr/>
          </p:nvSpPr>
          <p:spPr>
            <a:xfrm>
              <a:off x="3374612" y="1804239"/>
              <a:ext cx="5807488" cy="1142161"/>
            </a:xfrm>
            <a:prstGeom prst="roundRect">
              <a:avLst>
                <a:gd name="adj" fmla="val 2674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해피니스 산스 레귤러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FD8C52D-CFD2-1A4C-B726-84BFFF36D782}"/>
                </a:ext>
              </a:extLst>
            </p:cNvPr>
            <p:cNvSpPr/>
            <p:nvPr/>
          </p:nvSpPr>
          <p:spPr>
            <a:xfrm>
              <a:off x="3254517" y="1677238"/>
              <a:ext cx="5682966" cy="1015663"/>
            </a:xfrm>
            <a:prstGeom prst="roundRect">
              <a:avLst>
                <a:gd name="adj" fmla="val 26745"/>
              </a:avLst>
            </a:prstGeom>
            <a:solidFill>
              <a:schemeClr val="accent5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해피니스 산스 레귤러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4379588" y="1569803"/>
            <a:ext cx="345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30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AIoT</a:t>
            </a:r>
            <a:r>
              <a:rPr kumimoji="0" lang="en-US" altLang="ko-KR" sz="36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 </a:t>
            </a:r>
            <a:r>
              <a:rPr lang="ko-KR" altLang="en-US" sz="3600" b="1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해피니스 산스 타이틀"/>
                <a:ea typeface="+mj-ea"/>
              </a:rPr>
              <a:t>부트캠프</a:t>
            </a:r>
            <a:endParaRPr kumimoji="0" lang="ko-KR" altLang="en-US" sz="36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2" y="1055664"/>
            <a:ext cx="2373267" cy="2211774"/>
            <a:chOff x="541686" y="692944"/>
            <a:chExt cx="2282340" cy="2127034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0" y="692950"/>
              <a:ext cx="1975680" cy="1975667"/>
              <a:chOff x="677046" y="573361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rgbClr val="F2F2F2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1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636961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</p:grpSp>
      <p:sp>
        <p:nvSpPr>
          <p:cNvPr id="45" name="제목 8"/>
          <p:cNvSpPr txBox="1">
            <a:spLocks/>
          </p:cNvSpPr>
          <p:nvPr/>
        </p:nvSpPr>
        <p:spPr>
          <a:xfrm>
            <a:off x="899800" y="125579"/>
            <a:ext cx="9906745" cy="96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Python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2024-07-08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  <p:sp>
        <p:nvSpPr>
          <p:cNvPr id="46" name="부제목 6"/>
          <p:cNvSpPr txBox="1">
            <a:spLocks/>
          </p:cNvSpPr>
          <p:nvPr/>
        </p:nvSpPr>
        <p:spPr>
          <a:xfrm>
            <a:off x="1684511" y="4969864"/>
            <a:ext cx="7861444" cy="115038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5793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927287"/>
          </a:xfrm>
        </p:spPr>
        <p:txBody>
          <a:bodyPr rtlCol="0">
            <a:normAutofit lnSpcReduction="1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수업목표</a:t>
            </a:r>
            <a:r>
              <a:rPr lang="en-US" altLang="ko-KR" dirty="0" smtClean="0"/>
              <a:t>]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(64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https://www.python.org/downloads/release/python-386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4"/>
              </a:rPr>
              <a:t>https://code.visualstudio.com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Extension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한글팩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메뉴한글화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언어선택</a:t>
            </a:r>
            <a:r>
              <a:rPr lang="en-US" altLang="ko-KR" dirty="0" smtClean="0"/>
              <a:t>) Ctrl + Shift + p &gt; display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확장팩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(Microsoft </a:t>
            </a:r>
            <a:r>
              <a:rPr lang="ko-KR" altLang="en-US" dirty="0" smtClean="0"/>
              <a:t>에서 제작된것으로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pip</a:t>
            </a:r>
            <a:r>
              <a:rPr lang="ko-KR" altLang="en-US" dirty="0" smtClean="0"/>
              <a:t>를 업그레이드 합시다</a:t>
            </a:r>
            <a:r>
              <a:rPr lang="en-US" altLang="ko-KR" dirty="0" smtClean="0"/>
              <a:t>. python -m </a:t>
            </a:r>
            <a:r>
              <a:rPr lang="en-US" altLang="ko-KR" dirty="0"/>
              <a:t>pip install </a:t>
            </a:r>
            <a:r>
              <a:rPr lang="en-US" altLang="ko-KR" dirty="0" smtClean="0"/>
              <a:t>--upgrade pip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파이썬의</a:t>
            </a:r>
            <a:r>
              <a:rPr lang="ko-KR" altLang="en-US" dirty="0" smtClean="0"/>
              <a:t> 필수 명령어를 </a:t>
            </a:r>
            <a:r>
              <a:rPr lang="ko-KR" altLang="en-US" dirty="0" smtClean="0"/>
              <a:t>숙지</a:t>
            </a:r>
            <a:r>
              <a:rPr lang="ko-KR" altLang="en-US" dirty="0" smtClean="0"/>
              <a:t>하자</a:t>
            </a:r>
            <a:r>
              <a:rPr lang="en-US" altLang="ko-KR" dirty="0" smtClean="0"/>
              <a:t>.    </a:t>
            </a:r>
            <a:r>
              <a:rPr lang="ko-KR" altLang="en-US" dirty="0" err="1" smtClean="0"/>
              <a:t>버전확인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python --version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가상환경 활성화 </a:t>
            </a:r>
            <a:r>
              <a:rPr lang="en-US" altLang="ko-KR" dirty="0" smtClean="0"/>
              <a:t>venv64\scripts\activate    </a:t>
            </a:r>
            <a:r>
              <a:rPr lang="ko-KR" altLang="en-US" dirty="0" smtClean="0"/>
              <a:t>가상환경 종료 </a:t>
            </a:r>
            <a:r>
              <a:rPr lang="en-US" altLang="ko-KR" dirty="0" smtClean="0"/>
              <a:t>: deactivate</a:t>
            </a:r>
            <a:br>
              <a:rPr lang="en-US" altLang="ko-KR" dirty="0" smtClean="0"/>
            </a:br>
            <a:r>
              <a:rPr lang="ko-KR" altLang="en-US" dirty="0" err="1" smtClean="0"/>
              <a:t>파이썬파일</a:t>
            </a:r>
            <a:r>
              <a:rPr lang="ko-KR" altLang="en-US" dirty="0" smtClean="0"/>
              <a:t> 실행하기 </a:t>
            </a:r>
            <a:r>
              <a:rPr lang="en-US" altLang="ko-KR" dirty="0" smtClean="0"/>
              <a:t>: python readXl.py</a:t>
            </a:r>
            <a:br>
              <a:rPr lang="en-US" altLang="ko-KR" dirty="0" smtClean="0"/>
            </a:br>
            <a:r>
              <a:rPr lang="ko-KR" altLang="en-US" dirty="0" err="1"/>
              <a:t>파이썬에</a:t>
            </a:r>
            <a:r>
              <a:rPr lang="ko-KR" altLang="en-US" dirty="0"/>
              <a:t> 라이브러리 설치          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pip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install </a:t>
            </a:r>
            <a:r>
              <a:rPr lang="ko-KR" altLang="en-US" dirty="0" smtClean="0">
                <a:solidFill>
                  <a:srgbClr val="AF00DB"/>
                </a:solidFill>
                <a:latin typeface="Consolas" panose="020B0609020204030204" pitchFamily="49" charset="0"/>
              </a:rPr>
              <a:t>라이브러리명</a:t>
            </a:r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267F99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rgbClr val="267F99"/>
                </a:solidFill>
                <a:latin typeface="Consolas" panose="020B0609020204030204" pitchFamily="49" charset="0"/>
              </a:rPr>
            </a:br>
            <a:r>
              <a:rPr lang="ko-KR" altLang="en-US" dirty="0"/>
              <a:t>현재 설치된 라이브러리 보기      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pip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list</a:t>
            </a:r>
            <a:b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</a:br>
            <a:r>
              <a:rPr lang="ko-KR" altLang="en-US" dirty="0" smtClean="0"/>
              <a:t>라이브러리의 최신버전 설치       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pip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install –U </a:t>
            </a:r>
            <a:r>
              <a:rPr lang="ko-KR" altLang="en-US" dirty="0" smtClean="0">
                <a:solidFill>
                  <a:srgbClr val="AF00DB"/>
                </a:solidFill>
                <a:latin typeface="Consolas" panose="020B0609020204030204" pitchFamily="49" charset="0"/>
              </a:rPr>
              <a:t>라이브러리명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</a:br>
            <a:r>
              <a:rPr lang="ko-KR" altLang="en-US" dirty="0" smtClean="0"/>
              <a:t>라이브러리 삭제                      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pip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uninstall </a:t>
            </a:r>
            <a:r>
              <a:rPr lang="ko-KR" altLang="en-US" dirty="0" smtClean="0">
                <a:solidFill>
                  <a:srgbClr val="AF00DB"/>
                </a:solidFill>
                <a:latin typeface="Consolas" panose="020B0609020204030204" pitchFamily="49" charset="0"/>
              </a:rPr>
              <a:t>라이브러리명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2024-07-08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%d</a:t>
            </a:r>
            <a:r>
              <a:rPr lang="ko-KR" altLang="en-US" dirty="0"/>
              <a:t>살입니다</a:t>
            </a:r>
            <a:r>
              <a:rPr lang="en-US" altLang="ko-KR" dirty="0"/>
              <a:t>." % 20)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%s</a:t>
            </a:r>
            <a:r>
              <a:rPr lang="ko-KR" altLang="en-US" dirty="0"/>
              <a:t>을 좋아합니다</a:t>
            </a:r>
            <a:r>
              <a:rPr lang="en-US" altLang="ko-KR" dirty="0"/>
              <a:t>." % "</a:t>
            </a:r>
            <a:r>
              <a:rPr lang="ko-KR" altLang="en-US" dirty="0" err="1"/>
              <a:t>파이썬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print("Apple</a:t>
            </a:r>
            <a:r>
              <a:rPr lang="ko-KR" altLang="en-US" dirty="0"/>
              <a:t>은 </a:t>
            </a:r>
            <a:r>
              <a:rPr lang="en-US" altLang="ko-KR" dirty="0"/>
              <a:t>%c</a:t>
            </a:r>
            <a:r>
              <a:rPr lang="ko-KR" altLang="en-US" dirty="0"/>
              <a:t>로 시작해요</a:t>
            </a:r>
            <a:r>
              <a:rPr lang="en-US" altLang="ko-KR" dirty="0"/>
              <a:t>." % "A")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%s</a:t>
            </a:r>
            <a:r>
              <a:rPr lang="ko-KR" altLang="en-US" dirty="0"/>
              <a:t>살입니다</a:t>
            </a:r>
            <a:r>
              <a:rPr lang="en-US" altLang="ko-KR" dirty="0"/>
              <a:t>." % 20)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%s</a:t>
            </a:r>
            <a:r>
              <a:rPr lang="ko-KR" altLang="en-US" dirty="0"/>
              <a:t>색과 </a:t>
            </a:r>
            <a:r>
              <a:rPr lang="en-US" altLang="ko-KR" dirty="0"/>
              <a:t>%s</a:t>
            </a:r>
            <a:r>
              <a:rPr lang="ko-KR" altLang="en-US" dirty="0"/>
              <a:t>색을 좋아해요</a:t>
            </a:r>
            <a:r>
              <a:rPr lang="en-US" altLang="ko-KR" dirty="0"/>
              <a:t>." % ("</a:t>
            </a:r>
            <a:r>
              <a:rPr lang="ko-KR" altLang="en-US" dirty="0"/>
              <a:t>파란</a:t>
            </a:r>
            <a:r>
              <a:rPr lang="en-US" altLang="ko-KR" dirty="0"/>
              <a:t>", "</a:t>
            </a:r>
            <a:r>
              <a:rPr lang="ko-KR" altLang="en-US" dirty="0"/>
              <a:t>빨간</a:t>
            </a:r>
            <a:r>
              <a:rPr lang="en-US" altLang="ko-KR" dirty="0"/>
              <a:t>")) # </a:t>
            </a:r>
            <a:r>
              <a:rPr lang="ko-KR" altLang="en-US" dirty="0"/>
              <a:t>값이 여럿일 때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2024-07-04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57" y="1193137"/>
            <a:ext cx="6798941" cy="28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9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{}</a:t>
            </a:r>
            <a:r>
              <a:rPr lang="ko-KR" altLang="en-US" dirty="0"/>
              <a:t>살입니다</a:t>
            </a:r>
            <a:r>
              <a:rPr lang="en-US" altLang="ko-KR" dirty="0"/>
              <a:t>.".format(20))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{}</a:t>
            </a:r>
            <a:r>
              <a:rPr lang="ko-KR" altLang="en-US" dirty="0"/>
              <a:t>색과 </a:t>
            </a:r>
            <a:r>
              <a:rPr lang="en-US" altLang="ko-KR" dirty="0"/>
              <a:t>{}</a:t>
            </a:r>
            <a:r>
              <a:rPr lang="ko-KR" altLang="en-US" dirty="0"/>
              <a:t>색을 좋아해요</a:t>
            </a:r>
            <a:r>
              <a:rPr lang="en-US" altLang="ko-KR" dirty="0"/>
              <a:t>.".format("</a:t>
            </a:r>
            <a:r>
              <a:rPr lang="ko-KR" altLang="en-US" dirty="0"/>
              <a:t>파란</a:t>
            </a:r>
            <a:r>
              <a:rPr lang="en-US" altLang="ko-KR" dirty="0"/>
              <a:t>", "</a:t>
            </a:r>
            <a:r>
              <a:rPr lang="ko-KR" altLang="en-US" dirty="0"/>
              <a:t>빨간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{0}</a:t>
            </a:r>
            <a:r>
              <a:rPr lang="ko-KR" altLang="en-US" dirty="0"/>
              <a:t>색과 </a:t>
            </a:r>
            <a:r>
              <a:rPr lang="en-US" altLang="ko-KR" dirty="0"/>
              <a:t>{1}</a:t>
            </a:r>
            <a:r>
              <a:rPr lang="ko-KR" altLang="en-US" dirty="0"/>
              <a:t>색을 좋아해요</a:t>
            </a:r>
            <a:r>
              <a:rPr lang="en-US" altLang="ko-KR" dirty="0"/>
              <a:t>.".format("</a:t>
            </a:r>
            <a:r>
              <a:rPr lang="ko-KR" altLang="en-US" dirty="0"/>
              <a:t>파란</a:t>
            </a:r>
            <a:r>
              <a:rPr lang="en-US" altLang="ko-KR" dirty="0"/>
              <a:t>", "</a:t>
            </a:r>
            <a:r>
              <a:rPr lang="ko-KR" altLang="en-US" dirty="0"/>
              <a:t>빨간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{1}</a:t>
            </a:r>
            <a:r>
              <a:rPr lang="ko-KR" altLang="en-US" dirty="0"/>
              <a:t>색과 </a:t>
            </a:r>
            <a:r>
              <a:rPr lang="en-US" altLang="ko-KR" dirty="0"/>
              <a:t>{0}</a:t>
            </a:r>
            <a:r>
              <a:rPr lang="ko-KR" altLang="en-US" dirty="0"/>
              <a:t>색을 좋아해요</a:t>
            </a:r>
            <a:r>
              <a:rPr lang="en-US" altLang="ko-KR" dirty="0"/>
              <a:t>.".format("</a:t>
            </a:r>
            <a:r>
              <a:rPr lang="ko-KR" altLang="en-US" dirty="0"/>
              <a:t>파란</a:t>
            </a:r>
            <a:r>
              <a:rPr lang="en-US" altLang="ko-KR" dirty="0"/>
              <a:t>", "</a:t>
            </a:r>
            <a:r>
              <a:rPr lang="ko-KR" altLang="en-US" dirty="0"/>
              <a:t>빨간</a:t>
            </a:r>
            <a:r>
              <a:rPr lang="en-US" altLang="ko-KR" dirty="0"/>
              <a:t>"))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{age}</a:t>
            </a:r>
            <a:r>
              <a:rPr lang="ko-KR" altLang="en-US" dirty="0"/>
              <a:t>살이며</a:t>
            </a:r>
            <a:r>
              <a:rPr lang="en-US" altLang="ko-KR" dirty="0"/>
              <a:t>, {color}</a:t>
            </a:r>
            <a:r>
              <a:rPr lang="ko-KR" altLang="en-US" dirty="0"/>
              <a:t>색을 좋아해요</a:t>
            </a:r>
            <a:r>
              <a:rPr lang="en-US" altLang="ko-KR" dirty="0"/>
              <a:t>.".format(age=20, color="</a:t>
            </a:r>
            <a:r>
              <a:rPr lang="ko-KR" altLang="en-US" dirty="0"/>
              <a:t>빨간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{age}</a:t>
            </a:r>
            <a:r>
              <a:rPr lang="ko-KR" altLang="en-US" dirty="0"/>
              <a:t>살이며</a:t>
            </a:r>
            <a:r>
              <a:rPr lang="en-US" altLang="ko-KR" dirty="0"/>
              <a:t>, {color}</a:t>
            </a:r>
            <a:r>
              <a:rPr lang="ko-KR" altLang="en-US" dirty="0"/>
              <a:t>색을 좋아해요</a:t>
            </a:r>
            <a:r>
              <a:rPr lang="en-US" altLang="ko-KR" dirty="0"/>
              <a:t>.".format(color="</a:t>
            </a:r>
            <a:r>
              <a:rPr lang="ko-KR" altLang="en-US" dirty="0"/>
              <a:t>빨간</a:t>
            </a:r>
            <a:r>
              <a:rPr lang="en-US" altLang="ko-KR" dirty="0"/>
              <a:t>", age=20))</a:t>
            </a:r>
            <a:endParaRPr lang="ko-KR" altLang="en-US" dirty="0"/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2024-07-04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93" y="985788"/>
            <a:ext cx="755437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print("</a:t>
            </a:r>
            <a:r>
              <a:rPr lang="ko-KR" altLang="en-US" dirty="0"/>
              <a:t>백문이 </a:t>
            </a:r>
            <a:r>
              <a:rPr lang="ko-KR" altLang="en-US" dirty="0" err="1"/>
              <a:t>불여일견</a:t>
            </a:r>
            <a:r>
              <a:rPr lang="en-US" altLang="ko-KR" dirty="0"/>
              <a:t>\n</a:t>
            </a:r>
            <a:r>
              <a:rPr lang="ko-KR" altLang="en-US" dirty="0" err="1"/>
              <a:t>백견이</a:t>
            </a:r>
            <a:r>
              <a:rPr lang="ko-KR" altLang="en-US" dirty="0"/>
              <a:t> </a:t>
            </a:r>
            <a:r>
              <a:rPr lang="ko-KR" altLang="en-US" dirty="0" err="1"/>
              <a:t>불여일타</a:t>
            </a:r>
            <a:r>
              <a:rPr lang="en-US" altLang="ko-KR" dirty="0"/>
              <a:t>")</a:t>
            </a:r>
            <a:endParaRPr lang="ko-KR" altLang="en-US" dirty="0"/>
          </a:p>
          <a:p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#print("C:\Users\Nadocoding\Desktop\PythonWorkspace") # </a:t>
            </a:r>
            <a:r>
              <a:rPr lang="en-US" altLang="ko-KR" dirty="0" err="1"/>
              <a:t>SyntaxError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</a:p>
          <a:p>
            <a:r>
              <a:rPr lang="en-US" altLang="ko-KR" dirty="0"/>
              <a:t>print("C:\\Users\\Nadocoding\\Desktop\\PythonWorkspace")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r"C</a:t>
            </a:r>
            <a:r>
              <a:rPr lang="en-US" altLang="ko-KR" dirty="0"/>
              <a:t>:\Users\Nadocoding\Desktop\PythonWorkspace")    # r</a:t>
            </a:r>
            <a:r>
              <a:rPr lang="ko-KR" altLang="en-US" dirty="0"/>
              <a:t>을 추가하면 문자열 </a:t>
            </a:r>
            <a:r>
              <a:rPr lang="ko-KR" altLang="en-US" dirty="0" err="1"/>
              <a:t>어떤값이든</a:t>
            </a:r>
            <a:r>
              <a:rPr lang="ko-KR" altLang="en-US" dirty="0"/>
              <a:t> 무시</a:t>
            </a: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2024-07-04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73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2207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CA21"/>
      </a:accent1>
      <a:accent2>
        <a:srgbClr val="E7EAB8"/>
      </a:accent2>
      <a:accent3>
        <a:srgbClr val="FCFBEE"/>
      </a:accent3>
      <a:accent4>
        <a:srgbClr val="EDD3AE"/>
      </a:accent4>
      <a:accent5>
        <a:srgbClr val="88D6ED"/>
      </a:accent5>
      <a:accent6>
        <a:srgbClr val="00AAE4"/>
      </a:accent6>
      <a:hlink>
        <a:srgbClr val="262626"/>
      </a:hlink>
      <a:folHlink>
        <a:srgbClr val="262626"/>
      </a:folHlink>
    </a:clrScheme>
    <a:fontScheme name="해피니스 산스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0F006E-CFBA-42F5-9FF9-61FCF419D29D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330</Words>
  <Application>Microsoft Office PowerPoint</Application>
  <PresentationFormat>와이드스크린</PresentationFormat>
  <Paragraphs>44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마루 부리 Beta</vt:lpstr>
      <vt:lpstr>맑은 고딕</vt:lpstr>
      <vt:lpstr>해피니스 산스 레귤러</vt:lpstr>
      <vt:lpstr>해피니스 산스 타이틀</vt:lpstr>
      <vt:lpstr>Arial</vt:lpstr>
      <vt:lpstr>Consolas</vt:lpstr>
      <vt:lpstr>Segoe UI</vt:lpstr>
      <vt:lpstr>Office 테마</vt:lpstr>
      <vt:lpstr>1_Office 테마</vt:lpstr>
      <vt:lpstr>2_Office 테마</vt:lpstr>
      <vt:lpstr>PowerPoint 프레젠테이션</vt:lpstr>
      <vt:lpstr>2024-07-08 수업 내용정리</vt:lpstr>
      <vt:lpstr>2024-07-04 수업 내용정리</vt:lpstr>
      <vt:lpstr>2024-07-04 수업 내용정리</vt:lpstr>
      <vt:lpstr>2024-07-04 수업 내용정리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2024-07-08T23:59:38Z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