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62" r:id="rId5"/>
    <p:sldMasterId id="2147483675" r:id="rId6"/>
  </p:sldMasterIdLst>
  <p:notesMasterIdLst>
    <p:notesMasterId r:id="rId13"/>
  </p:notesMasterIdLst>
  <p:handoutMasterIdLst>
    <p:handoutMasterId r:id="rId14"/>
  </p:handoutMasterIdLst>
  <p:sldIdLst>
    <p:sldId id="263" r:id="rId7"/>
    <p:sldId id="261" r:id="rId8"/>
    <p:sldId id="265" r:id="rId9"/>
    <p:sldId id="264" r:id="rId10"/>
    <p:sldId id="266" r:id="rId11"/>
    <p:sldId id="262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712" autoAdjust="0"/>
  </p:normalViewPr>
  <p:slideViewPr>
    <p:cSldViewPr snapToGrid="0">
      <p:cViewPr varScale="1">
        <p:scale>
          <a:sx n="113" d="100"/>
          <a:sy n="113" d="100"/>
        </p:scale>
        <p:origin x="480" y="102"/>
      </p:cViewPr>
      <p:guideLst>
        <p:guide orient="horz" pos="2160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051A6E-D833-40A4-9C00-B072CE75EC4C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2024-07-12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BC8066-2EF6-4176-9ACB-F71BDAE9FFED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1446A5-3C15-4674-ABDA-48FACB3D1F61}" type="datetime1">
              <a:rPr lang="ko-KR" altLang="en-US" noProof="1" smtClean="0"/>
              <a:t>2024-07-12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A54082-0EDA-40C0-B23E-AB88047B2438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7864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12053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121364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7549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/>
              <a:t>부제목</a:t>
            </a: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6CCFA4E-79C3-4EC2-B8AA-546BF94F128E}" type="datetime1">
              <a:rPr lang="ko-KR" altLang="en-US" noProof="1" smtClean="0"/>
              <a:t>2024-07-12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61B249-128A-4996-B00C-FAED146BB77D}" type="datetime1">
              <a:rPr lang="ko-KR" altLang="en-US" noProof="1" smtClean="0"/>
              <a:t>2024-07-12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4F26FDC-949C-4BD7-B833-ACFDE03C343C}" type="datetime1">
              <a:rPr lang="ko-KR" altLang="en-US" noProof="1" smtClean="0"/>
              <a:t>2024-07-12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6BB3553-4FAF-4595-A274-C0F1F0CD2EB4}" type="datetime1">
              <a:rPr lang="ko-KR" altLang="en-US" noProof="1" smtClean="0"/>
              <a:t>2024-07-12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3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8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9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4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0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본문 텍스트</a:t>
            </a:r>
          </a:p>
        </p:txBody>
      </p:sp>
      <p:sp>
        <p:nvSpPr>
          <p:cNvPr id="7" name="직사각형 6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69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5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4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9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9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27FD-E372-00E4-2F29-0D1139763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FE9A9E-6BE9-29D4-E938-2278C00F0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AB047-1206-F40E-1044-204CBF2B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F9989-E939-D87B-F18E-C4446A18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D8698-B105-2937-06A3-EC27ACCB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991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252B3-11DA-F45B-9710-FB14B5B7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47AB7-0E45-42E5-710C-4051DC45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13C87-9C51-030E-399E-B0D745A9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A9F4D-1500-DEC9-ACA6-9DECF7FD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A757D-7A0B-44D3-825C-D94D21C0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941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A2565-36E0-4C36-EAE4-0F333EFF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8E162-C3EF-F48B-F2BA-9BADE96E7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AAC85-8ABE-8D43-9BF5-A78D8798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080A8-8A10-D6FB-6168-D8C2142C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F9A9F-A956-FDF8-8B33-34D04D26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0140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0C5A9-267A-817B-A40E-93E2FDA3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F4DEC-31E0-3F19-1800-E7720EE2A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E9E8DE-FC56-9D52-90E1-77261C93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956603-0E1C-1D7B-D37F-7B08C5AB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7B4D3-5277-78A6-57E9-8EE24AF4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83D251-D8E6-AC2F-28D8-3D34C282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56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개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 rtlCol="0"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grpSp>
        <p:nvGrpSpPr>
          <p:cNvPr id="23" name="그룹 22" descr="파선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직선 연결선(S)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sz="20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5" name="그룹 24" descr="원형 도형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그룹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55761-3BB5-B5E4-2A55-E95942BF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74FCB-B5CD-ECB3-5C9B-62B4433D2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6F99EA-3254-55A6-BE41-9C9AA0E1B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F4DDCF-52F4-7287-B244-C2F2EE6A7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7BB6E9-2647-2CE8-415F-DD2F260DC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7C88B8-B610-F123-7784-712D407E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031AAC-D628-A4B3-95B9-3B1CBB03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067266-39D5-FE16-B0A2-6956A909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5482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F37B8-1C6A-A5C8-8EC5-6F13DE5F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F9DA44-873A-F9CD-C27E-E1140790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A4A80-EAD9-E5BB-9C9F-871C4F75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C3C54B-FFA4-1CE6-3850-75D3D3F0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3656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34E392-D01B-BEE9-12EE-8C589BE5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766D0A-2D48-464B-C239-8AA83239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61B98-1CAD-8F3E-C7A6-6E1AE2FC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7174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3EB99-4A05-3A2F-6B33-DC98A55E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36FEB-DB42-2D62-FC02-4EDD1AF86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E1F5C-1ADF-767B-1377-B57F34C00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DB0F6-8396-BDA4-CEA8-62E5121A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00EC8-E534-85D6-FB4C-F541CC85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2D6A4-3F9C-8AEE-8826-A1BF906C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5876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26153-CB3B-18D5-BA1E-4155CD0B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B5D17F-13BF-4890-2E06-6098B3827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7D18F0-039C-196D-C266-C48DF58B3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235524-681F-60E6-DE6F-6A207F57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2A407-E216-15AF-7F17-BE6FC77A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E1E17-C5CC-9ABB-A62B-5A65CB7A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8335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84136-75AF-7DCD-402F-3548DDDC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5A3DEA-B6CB-4604-576F-203846FEF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1CEAC-CECC-B79C-3A95-9A77FEC2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6FDCD-CF5A-23E5-7BBD-2C7DCC6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CBDC0-CBD0-20EF-8FE2-3A15775F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0020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884232-E035-E838-7CD6-7440D29B6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5EA59-E3F7-5202-0B0F-04F76F8A2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3054F-BF3F-4EDC-E8D6-3D464766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3BA38-24C2-96D5-928E-0D853875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02A0E-A8E2-4F8B-DD84-6972AD79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11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11" name="그룹 10" descr="원형 도형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그룹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2" name="그룹 51" descr="원형 도형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그룹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93" name="그룹 92" descr="원형 도형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그룹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1" name="그룹 20" descr="원형 도형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그룹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2" name="그룹 61" descr="원형 도형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그룹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03" name="그룹 102" descr="원형 도형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그룹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44" name="그룹 143" descr="원형 도형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타원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타원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49" name="그룹 348" descr="파선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직선 연결선(S)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(S)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(S)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(S)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(S)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(S)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(S)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(S)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(S)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(S)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(S)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그룹 361" descr="파선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직선 연결선(S)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(S)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(S)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(S)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(S)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(S)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(S)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(S)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(S)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(S)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(S)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 descr="파선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직선 연결선(S)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(S)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(S)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(S)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(S)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(S)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(S)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(S)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(S)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(S)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(S)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그룹 400" descr="파선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직선 연결선(S)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(S)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(S)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(S)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(S)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(S)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(S)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(S)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(S)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(S)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(S)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텍스트 개체 틀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74" name="텍스트 개체 틀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87" name="텍스트 개체 틀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13" name="텍스트 개체 틀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153A8E-11C6-4276-BA8C-010716D3B91D}" type="datetime1">
              <a:rPr lang="ko-KR" altLang="en-US" noProof="1" smtClean="0"/>
              <a:t>2024-07-12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25244E-E9ED-4273-B03B-6BFCB07449D6}" type="datetime1">
              <a:rPr lang="ko-KR" altLang="en-US" noProof="1" smtClean="0"/>
              <a:t>2024-07-12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9BFB7B-8A3E-4FA4-941D-DCCBFC10822B}" type="datetime1">
              <a:rPr lang="ko-KR" altLang="en-US" noProof="1" smtClean="0"/>
              <a:t>2024-07-12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9007B05-A07E-4CB7-BACA-8243B80A4D80}" type="datetime1">
              <a:rPr lang="ko-KR" altLang="en-US" noProof="1" smtClean="0"/>
              <a:t>2024-07-12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71CCB52-3C2F-4AE2-93B1-980DF60DCAAE}" type="datetime1">
              <a:rPr lang="ko-KR" altLang="en-US" noProof="1" smtClean="0"/>
              <a:t>2024-07-12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9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7C55F-2F0A-4048-B23B-7D01885F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FBB44-8BF0-DAF9-7843-FBAEBCFA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047E1-3169-8868-8232-21804304C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E9D2F-8D25-6D02-54B0-1746015DB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19ACE-8188-2243-B025-1C759360C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54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DC983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98A6BC-AABD-51BC-41AB-30444832B471}"/>
              </a:ext>
            </a:extLst>
          </p:cNvPr>
          <p:cNvSpPr/>
          <p:nvPr/>
        </p:nvSpPr>
        <p:spPr>
          <a:xfrm>
            <a:off x="1686622" y="2032670"/>
            <a:ext cx="8818756" cy="2487860"/>
          </a:xfrm>
          <a:prstGeom prst="roundRect">
            <a:avLst>
              <a:gd name="adj" fmla="val 267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D071A-9C52-3BE5-128B-3F91D072B84E}"/>
              </a:ext>
            </a:extLst>
          </p:cNvPr>
          <p:cNvSpPr txBox="1"/>
          <p:nvPr/>
        </p:nvSpPr>
        <p:spPr>
          <a:xfrm>
            <a:off x="3236081" y="2996866"/>
            <a:ext cx="5719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1">
              <a:defRPr/>
            </a:pPr>
            <a:r>
              <a:rPr lang="en-US" altLang="ko-KR" sz="6000" noProof="1"/>
              <a:t>SW </a:t>
            </a:r>
            <a:r>
              <a:rPr lang="ko-KR" altLang="en-US" sz="6000" noProof="1"/>
              <a:t>언어의 이해</a:t>
            </a:r>
            <a:endParaRPr kumimoji="0" lang="ko-KR" altLang="en-US" sz="6000" b="0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해피니스 산스 타이틀"/>
              <a:ea typeface="+mj-ea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D338825-7D13-EC5A-ECF8-049E6014B33D}"/>
              </a:ext>
            </a:extLst>
          </p:cNvPr>
          <p:cNvGrpSpPr/>
          <p:nvPr/>
        </p:nvGrpSpPr>
        <p:grpSpPr>
          <a:xfrm>
            <a:off x="3679381" y="1372438"/>
            <a:ext cx="4931219" cy="1269162"/>
            <a:chOff x="3254517" y="1677238"/>
            <a:chExt cx="5927583" cy="126916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4224753-1AFD-795E-77AE-E3CA9EF9F19C}"/>
                </a:ext>
              </a:extLst>
            </p:cNvPr>
            <p:cNvSpPr/>
            <p:nvPr/>
          </p:nvSpPr>
          <p:spPr>
            <a:xfrm>
              <a:off x="3374612" y="1804239"/>
              <a:ext cx="5807488" cy="1142161"/>
            </a:xfrm>
            <a:prstGeom prst="roundRect">
              <a:avLst>
                <a:gd name="adj" fmla="val 26745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해피니스 산스 레귤러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FD8C52D-CFD2-1A4C-B726-84BFFF36D782}"/>
                </a:ext>
              </a:extLst>
            </p:cNvPr>
            <p:cNvSpPr/>
            <p:nvPr/>
          </p:nvSpPr>
          <p:spPr>
            <a:xfrm>
              <a:off x="3254517" y="1677238"/>
              <a:ext cx="5682966" cy="1015663"/>
            </a:xfrm>
            <a:prstGeom prst="roundRect">
              <a:avLst>
                <a:gd name="adj" fmla="val 26745"/>
              </a:avLst>
            </a:prstGeom>
            <a:solidFill>
              <a:schemeClr val="accent5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해피니스 산스 레귤러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DBD1C3-C225-6140-DE3F-A468563A009B}"/>
              </a:ext>
            </a:extLst>
          </p:cNvPr>
          <p:cNvSpPr txBox="1"/>
          <p:nvPr/>
        </p:nvSpPr>
        <p:spPr>
          <a:xfrm>
            <a:off x="4379588" y="1569803"/>
            <a:ext cx="3451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30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rPr>
              <a:t>AIoT</a:t>
            </a:r>
            <a:r>
              <a:rPr kumimoji="0" lang="en-US" altLang="ko-KR" sz="36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rPr>
              <a:t> </a:t>
            </a:r>
            <a:r>
              <a:rPr lang="ko-KR" altLang="en-US" sz="3600" b="1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해피니스 산스 타이틀"/>
                <a:ea typeface="+mj-ea"/>
              </a:rPr>
              <a:t>부트캠프</a:t>
            </a:r>
            <a:endParaRPr kumimoji="0" lang="ko-KR" altLang="en-US" sz="36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해피니스 산스 타이틀"/>
              <a:ea typeface="+mj-ea"/>
              <a:cs typeface="+mn-cs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10666AD-1AC9-A929-B99C-A503884FDEBD}"/>
              </a:ext>
            </a:extLst>
          </p:cNvPr>
          <p:cNvGrpSpPr/>
          <p:nvPr/>
        </p:nvGrpSpPr>
        <p:grpSpPr>
          <a:xfrm rot="20943603">
            <a:off x="870862" y="1055664"/>
            <a:ext cx="2373267" cy="2211774"/>
            <a:chOff x="541686" y="692944"/>
            <a:chExt cx="2282340" cy="2127034"/>
          </a:xfrm>
        </p:grpSpPr>
        <p:grpSp>
          <p:nvGrpSpPr>
            <p:cNvPr id="14" name="그래픽 9" descr="토성">
              <a:extLst>
                <a:ext uri="{FF2B5EF4-FFF2-40B4-BE49-F238E27FC236}">
                  <a16:creationId xmlns:a16="http://schemas.microsoft.com/office/drawing/2014/main" id="{6680BF50-8DF8-3801-DECD-86B5E59668C5}"/>
                </a:ext>
              </a:extLst>
            </p:cNvPr>
            <p:cNvGrpSpPr/>
            <p:nvPr/>
          </p:nvGrpSpPr>
          <p:grpSpPr>
            <a:xfrm rot="17547474">
              <a:off x="858594" y="854546"/>
              <a:ext cx="2043455" cy="1887409"/>
              <a:chOff x="668608" y="986559"/>
              <a:chExt cx="2043455" cy="1887409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0241C4D8-A220-3AE7-2C75-D7BE1E1A0AD4}"/>
                  </a:ext>
                </a:extLst>
              </p:cNvPr>
              <p:cNvSpPr/>
              <p:nvPr/>
            </p:nvSpPr>
            <p:spPr>
              <a:xfrm>
                <a:off x="1077299" y="2442985"/>
                <a:ext cx="267506" cy="267506"/>
              </a:xfrm>
              <a:custGeom>
                <a:avLst/>
                <a:gdLst>
                  <a:gd name="connsiteX0" fmla="*/ 267507 w 267506"/>
                  <a:gd name="connsiteY0" fmla="*/ 133753 h 267506"/>
                  <a:gd name="connsiteX1" fmla="*/ 133753 w 267506"/>
                  <a:gd name="connsiteY1" fmla="*/ 267507 h 267506"/>
                  <a:gd name="connsiteX2" fmla="*/ 0 w 267506"/>
                  <a:gd name="connsiteY2" fmla="*/ 133753 h 267506"/>
                  <a:gd name="connsiteX3" fmla="*/ 133753 w 267506"/>
                  <a:gd name="connsiteY3" fmla="*/ 0 h 267506"/>
                  <a:gd name="connsiteX4" fmla="*/ 267507 w 267506"/>
                  <a:gd name="connsiteY4" fmla="*/ 133753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506" h="267506">
                    <a:moveTo>
                      <a:pt x="267507" y="133753"/>
                    </a:moveTo>
                    <a:cubicBezTo>
                      <a:pt x="267507" y="207623"/>
                      <a:pt x="207623" y="267507"/>
                      <a:pt x="133753" y="267507"/>
                    </a:cubicBezTo>
                    <a:cubicBezTo>
                      <a:pt x="59883" y="267507"/>
                      <a:pt x="0" y="207623"/>
                      <a:pt x="0" y="133753"/>
                    </a:cubicBezTo>
                    <a:cubicBezTo>
                      <a:pt x="0" y="59883"/>
                      <a:pt x="59883" y="0"/>
                      <a:pt x="133753" y="0"/>
                    </a:cubicBezTo>
                    <a:cubicBezTo>
                      <a:pt x="207623" y="0"/>
                      <a:pt x="267507" y="59883"/>
                      <a:pt x="267507" y="133753"/>
                    </a:cubicBezTo>
                    <a:close/>
                  </a:path>
                </a:pathLst>
              </a:custGeom>
              <a:solidFill>
                <a:srgbClr val="FCBB60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954C7F77-E426-5FAF-8B79-1DE2060684F9}"/>
                  </a:ext>
                </a:extLst>
              </p:cNvPr>
              <p:cNvSpPr/>
              <p:nvPr/>
            </p:nvSpPr>
            <p:spPr>
              <a:xfrm>
                <a:off x="668608" y="1239204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B9EE999-0588-4315-D4B4-911E7FD970DB}"/>
                  </a:ext>
                </a:extLst>
              </p:cNvPr>
              <p:cNvSpPr/>
              <p:nvPr/>
            </p:nvSpPr>
            <p:spPr>
              <a:xfrm>
                <a:off x="1456267" y="2450416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D944E0B-4CB6-D590-5418-BA81DEAEDA7D}"/>
                  </a:ext>
                </a:extLst>
              </p:cNvPr>
              <p:cNvSpPr/>
              <p:nvPr/>
            </p:nvSpPr>
            <p:spPr>
              <a:xfrm>
                <a:off x="2518864" y="98655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8C60F589-74FC-BEA2-5372-004ED852572E}"/>
                  </a:ext>
                </a:extLst>
              </p:cNvPr>
              <p:cNvSpPr/>
              <p:nvPr/>
            </p:nvSpPr>
            <p:spPr>
              <a:xfrm>
                <a:off x="1582590" y="268076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</p:grpSp>
        <p:grpSp>
          <p:nvGrpSpPr>
            <p:cNvPr id="20" name="그래픽 9" descr="토성">
              <a:extLst>
                <a:ext uri="{FF2B5EF4-FFF2-40B4-BE49-F238E27FC236}">
                  <a16:creationId xmlns:a16="http://schemas.microsoft.com/office/drawing/2014/main" id="{566D37BA-BF36-0477-11A1-D95C5DE8386D}"/>
                </a:ext>
              </a:extLst>
            </p:cNvPr>
            <p:cNvGrpSpPr/>
            <p:nvPr/>
          </p:nvGrpSpPr>
          <p:grpSpPr>
            <a:xfrm rot="17547474">
              <a:off x="541680" y="692950"/>
              <a:ext cx="1975680" cy="1975667"/>
              <a:chOff x="677046" y="573361"/>
              <a:chExt cx="1975680" cy="1975667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2780755-0EC1-5E8E-C067-082CF6495108}"/>
                  </a:ext>
                </a:extLst>
              </p:cNvPr>
              <p:cNvSpPr/>
              <p:nvPr/>
            </p:nvSpPr>
            <p:spPr>
              <a:xfrm>
                <a:off x="974629" y="840975"/>
                <a:ext cx="1232307" cy="1358692"/>
              </a:xfrm>
              <a:custGeom>
                <a:avLst/>
                <a:gdLst>
                  <a:gd name="connsiteX0" fmla="*/ 503931 w 1232307"/>
                  <a:gd name="connsiteY0" fmla="*/ 108429 h 1358692"/>
                  <a:gd name="connsiteX1" fmla="*/ 341970 w 1232307"/>
                  <a:gd name="connsiteY1" fmla="*/ 0 h 1358692"/>
                  <a:gd name="connsiteX2" fmla="*/ 191230 w 1232307"/>
                  <a:gd name="connsiteY2" fmla="*/ 117644 h 1358692"/>
                  <a:gd name="connsiteX3" fmla="*/ 0 w 1232307"/>
                  <a:gd name="connsiteY3" fmla="*/ 431674 h 1358692"/>
                  <a:gd name="connsiteX4" fmla="*/ 42727 w 1232307"/>
                  <a:gd name="connsiteY4" fmla="*/ 544860 h 1358692"/>
                  <a:gd name="connsiteX5" fmla="*/ 968100 w 1232307"/>
                  <a:gd name="connsiteY5" fmla="*/ 1333507 h 1358692"/>
                  <a:gd name="connsiteX6" fmla="*/ 1103540 w 1232307"/>
                  <a:gd name="connsiteY6" fmla="*/ 1358638 h 1358692"/>
                  <a:gd name="connsiteX7" fmla="*/ 1232308 w 1232307"/>
                  <a:gd name="connsiteY7" fmla="*/ 1273660 h 1358692"/>
                  <a:gd name="connsiteX8" fmla="*/ 1187552 w 1232307"/>
                  <a:gd name="connsiteY8" fmla="*/ 1089280 h 1358692"/>
                  <a:gd name="connsiteX9" fmla="*/ 503931 w 1232307"/>
                  <a:gd name="connsiteY9" fmla="*/ 108429 h 135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2307" h="1358692">
                    <a:moveTo>
                      <a:pt x="503931" y="108429"/>
                    </a:moveTo>
                    <a:cubicBezTo>
                      <a:pt x="430746" y="38729"/>
                      <a:pt x="341970" y="0"/>
                      <a:pt x="341970" y="0"/>
                    </a:cubicBezTo>
                    <a:cubicBezTo>
                      <a:pt x="288231" y="32160"/>
                      <a:pt x="237531" y="71343"/>
                      <a:pt x="191230" y="117644"/>
                    </a:cubicBezTo>
                    <a:cubicBezTo>
                      <a:pt x="100137" y="208745"/>
                      <a:pt x="36537" y="316840"/>
                      <a:pt x="0" y="431674"/>
                    </a:cubicBezTo>
                    <a:cubicBezTo>
                      <a:pt x="0" y="431674"/>
                      <a:pt x="7869" y="507780"/>
                      <a:pt x="42727" y="544860"/>
                    </a:cubicBezTo>
                    <a:cubicBezTo>
                      <a:pt x="282985" y="800477"/>
                      <a:pt x="714466" y="1203224"/>
                      <a:pt x="968100" y="1333507"/>
                    </a:cubicBezTo>
                    <a:cubicBezTo>
                      <a:pt x="1021750" y="1361068"/>
                      <a:pt x="1103540" y="1358638"/>
                      <a:pt x="1103540" y="1358638"/>
                    </a:cubicBezTo>
                    <a:cubicBezTo>
                      <a:pt x="1148541" y="1335045"/>
                      <a:pt x="1191669" y="1306652"/>
                      <a:pt x="1232308" y="1273660"/>
                    </a:cubicBezTo>
                    <a:cubicBezTo>
                      <a:pt x="1232308" y="1273660"/>
                      <a:pt x="1224706" y="1163588"/>
                      <a:pt x="1187552" y="1089280"/>
                    </a:cubicBezTo>
                    <a:cubicBezTo>
                      <a:pt x="1031514" y="777197"/>
                      <a:pt x="659977" y="257044"/>
                      <a:pt x="503931" y="108429"/>
                    </a:cubicBezTo>
                    <a:close/>
                  </a:path>
                </a:pathLst>
              </a:custGeom>
              <a:solidFill>
                <a:srgbClr val="F2F2F2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467D1E6-2132-C4A3-D440-105F100BFDE6}"/>
                  </a:ext>
                </a:extLst>
              </p:cNvPr>
              <p:cNvSpPr/>
              <p:nvPr/>
            </p:nvSpPr>
            <p:spPr>
              <a:xfrm>
                <a:off x="937821" y="1402911"/>
                <a:ext cx="889440" cy="885362"/>
              </a:xfrm>
              <a:custGeom>
                <a:avLst/>
                <a:gdLst>
                  <a:gd name="connsiteX0" fmla="*/ 228046 w 889440"/>
                  <a:gd name="connsiteY0" fmla="*/ 657324 h 885362"/>
                  <a:gd name="connsiteX1" fmla="*/ 885080 w 889440"/>
                  <a:gd name="connsiteY1" fmla="*/ 878121 h 885362"/>
                  <a:gd name="connsiteX2" fmla="*/ 870166 w 889440"/>
                  <a:gd name="connsiteY2" fmla="*/ 745816 h 885362"/>
                  <a:gd name="connsiteX3" fmla="*/ 121147 w 889440"/>
                  <a:gd name="connsiteY3" fmla="*/ 34449 h 885362"/>
                  <a:gd name="connsiteX4" fmla="*/ 7241 w 889440"/>
                  <a:gd name="connsiteY4" fmla="*/ 290 h 885362"/>
                  <a:gd name="connsiteX5" fmla="*/ 228046 w 889440"/>
                  <a:gd name="connsiteY5" fmla="*/ 657324 h 88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9440" h="885362">
                    <a:moveTo>
                      <a:pt x="228046" y="657324"/>
                    </a:moveTo>
                    <a:cubicBezTo>
                      <a:pt x="407231" y="836509"/>
                      <a:pt x="651977" y="910028"/>
                      <a:pt x="885080" y="878121"/>
                    </a:cubicBezTo>
                    <a:cubicBezTo>
                      <a:pt x="885080" y="878121"/>
                      <a:pt x="901658" y="805834"/>
                      <a:pt x="870166" y="745816"/>
                    </a:cubicBezTo>
                    <a:cubicBezTo>
                      <a:pt x="765147" y="545684"/>
                      <a:pt x="343081" y="173151"/>
                      <a:pt x="121147" y="34449"/>
                    </a:cubicBezTo>
                    <a:cubicBezTo>
                      <a:pt x="57272" y="-5477"/>
                      <a:pt x="7241" y="290"/>
                      <a:pt x="7241" y="290"/>
                    </a:cubicBezTo>
                    <a:cubicBezTo>
                      <a:pt x="-24667" y="233392"/>
                      <a:pt x="48868" y="478146"/>
                      <a:pt x="228046" y="657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EE6E5C12-CD57-C15C-B419-02C502F0AD71}"/>
                  </a:ext>
                </a:extLst>
              </p:cNvPr>
              <p:cNvSpPr/>
              <p:nvPr/>
            </p:nvSpPr>
            <p:spPr>
              <a:xfrm>
                <a:off x="1446375" y="730598"/>
                <a:ext cx="1049113" cy="1186052"/>
              </a:xfrm>
              <a:custGeom>
                <a:avLst/>
                <a:gdLst>
                  <a:gd name="connsiteX0" fmla="*/ 821085 w 1049113"/>
                  <a:gd name="connsiteY0" fmla="*/ 228006 h 1186052"/>
                  <a:gd name="connsiteX1" fmla="*/ 3673 w 1049113"/>
                  <a:gd name="connsiteY1" fmla="*/ 46911 h 1186052"/>
                  <a:gd name="connsiteX2" fmla="*/ 24754 w 1049113"/>
                  <a:gd name="connsiteY2" fmla="*/ 195526 h 1186052"/>
                  <a:gd name="connsiteX3" fmla="*/ 785663 w 1049113"/>
                  <a:gd name="connsiteY3" fmla="*/ 1128828 h 1186052"/>
                  <a:gd name="connsiteX4" fmla="*/ 934255 w 1049113"/>
                  <a:gd name="connsiteY4" fmla="*/ 1186052 h 1186052"/>
                  <a:gd name="connsiteX5" fmla="*/ 821085 w 1049113"/>
                  <a:gd name="connsiteY5" fmla="*/ 228006 h 118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113" h="1186052">
                    <a:moveTo>
                      <a:pt x="821085" y="228006"/>
                    </a:moveTo>
                    <a:cubicBezTo>
                      <a:pt x="600043" y="6964"/>
                      <a:pt x="279265" y="-53270"/>
                      <a:pt x="3673" y="46911"/>
                    </a:cubicBezTo>
                    <a:cubicBezTo>
                      <a:pt x="3673" y="46911"/>
                      <a:pt x="-13016" y="105555"/>
                      <a:pt x="24754" y="195526"/>
                    </a:cubicBezTo>
                    <a:cubicBezTo>
                      <a:pt x="159496" y="516535"/>
                      <a:pt x="551839" y="966340"/>
                      <a:pt x="785663" y="1128828"/>
                    </a:cubicBezTo>
                    <a:cubicBezTo>
                      <a:pt x="858328" y="1179320"/>
                      <a:pt x="934255" y="1186052"/>
                      <a:pt x="934255" y="1186052"/>
                    </a:cubicBezTo>
                    <a:cubicBezTo>
                      <a:pt x="1118664" y="885947"/>
                      <a:pt x="1081072" y="487986"/>
                      <a:pt x="821085" y="22800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60BD42A8-AA46-B79D-2447-93CE37FE5C5C}"/>
                  </a:ext>
                </a:extLst>
              </p:cNvPr>
              <p:cNvSpPr/>
              <p:nvPr/>
            </p:nvSpPr>
            <p:spPr>
              <a:xfrm>
                <a:off x="945062" y="1272650"/>
                <a:ext cx="1133106" cy="1008381"/>
              </a:xfrm>
              <a:custGeom>
                <a:avLst/>
                <a:gdLst>
                  <a:gd name="connsiteX0" fmla="*/ 29574 w 1133106"/>
                  <a:gd name="connsiteY0" fmla="*/ 0 h 1008381"/>
                  <a:gd name="connsiteX1" fmla="*/ 0 w 1133106"/>
                  <a:gd name="connsiteY1" fmla="*/ 130551 h 1008381"/>
                  <a:gd name="connsiteX2" fmla="*/ 877839 w 1133106"/>
                  <a:gd name="connsiteY2" fmla="*/ 1008382 h 1008381"/>
                  <a:gd name="connsiteX3" fmla="*/ 1133107 w 1133106"/>
                  <a:gd name="connsiteY3" fmla="*/ 926971 h 1008381"/>
                  <a:gd name="connsiteX4" fmla="*/ 29574 w 1133106"/>
                  <a:gd name="connsiteY4" fmla="*/ 0 h 100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106" h="1008381">
                    <a:moveTo>
                      <a:pt x="29574" y="0"/>
                    </a:moveTo>
                    <a:cubicBezTo>
                      <a:pt x="15969" y="42764"/>
                      <a:pt x="6034" y="86427"/>
                      <a:pt x="0" y="130551"/>
                    </a:cubicBezTo>
                    <a:lnTo>
                      <a:pt x="877839" y="1008382"/>
                    </a:lnTo>
                    <a:cubicBezTo>
                      <a:pt x="965990" y="996307"/>
                      <a:pt x="1052469" y="969229"/>
                      <a:pt x="1133107" y="926971"/>
                    </a:cubicBezTo>
                    <a:lnTo>
                      <a:pt x="29574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792351E-1A71-CC40-5959-1FD05460A7DF}"/>
                  </a:ext>
                </a:extLst>
              </p:cNvPr>
              <p:cNvSpPr/>
              <p:nvPr/>
            </p:nvSpPr>
            <p:spPr>
              <a:xfrm>
                <a:off x="1316599" y="777509"/>
                <a:ext cx="1064030" cy="1337140"/>
              </a:xfrm>
              <a:custGeom>
                <a:avLst/>
                <a:gdLst>
                  <a:gd name="connsiteX0" fmla="*/ 133449 w 1064030"/>
                  <a:gd name="connsiteY0" fmla="*/ 0 h 1337140"/>
                  <a:gd name="connsiteX1" fmla="*/ 8694 w 1064030"/>
                  <a:gd name="connsiteY1" fmla="*/ 58398 h 1337140"/>
                  <a:gd name="connsiteX2" fmla="*/ 0 w 1064030"/>
                  <a:gd name="connsiteY2" fmla="*/ 63473 h 1337140"/>
                  <a:gd name="connsiteX3" fmla="*/ 151342 w 1064030"/>
                  <a:gd name="connsiteY3" fmla="*/ 366150 h 1337140"/>
                  <a:gd name="connsiteX4" fmla="*/ 669064 w 1064030"/>
                  <a:gd name="connsiteY4" fmla="*/ 1104216 h 1337140"/>
                  <a:gd name="connsiteX5" fmla="*/ 890345 w 1064030"/>
                  <a:gd name="connsiteY5" fmla="*/ 1337140 h 1337140"/>
                  <a:gd name="connsiteX6" fmla="*/ 895368 w 1064030"/>
                  <a:gd name="connsiteY6" fmla="*/ 1332994 h 1337140"/>
                  <a:gd name="connsiteX7" fmla="*/ 950868 w 1064030"/>
                  <a:gd name="connsiteY7" fmla="*/ 1282710 h 1337140"/>
                  <a:gd name="connsiteX8" fmla="*/ 1064031 w 1064030"/>
                  <a:gd name="connsiteY8" fmla="*/ 1139141 h 1337140"/>
                  <a:gd name="connsiteX9" fmla="*/ 133449 w 1064030"/>
                  <a:gd name="connsiteY9" fmla="*/ 0 h 133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4030" h="1337140">
                    <a:moveTo>
                      <a:pt x="133449" y="0"/>
                    </a:moveTo>
                    <a:cubicBezTo>
                      <a:pt x="90581" y="15575"/>
                      <a:pt x="48835" y="35081"/>
                      <a:pt x="8694" y="58398"/>
                    </a:cubicBezTo>
                    <a:cubicBezTo>
                      <a:pt x="5796" y="60085"/>
                      <a:pt x="2883" y="61750"/>
                      <a:pt x="0" y="63473"/>
                    </a:cubicBezTo>
                    <a:lnTo>
                      <a:pt x="151342" y="366150"/>
                    </a:lnTo>
                    <a:cubicBezTo>
                      <a:pt x="286478" y="636421"/>
                      <a:pt x="460952" y="885143"/>
                      <a:pt x="669064" y="1104216"/>
                    </a:cubicBezTo>
                    <a:lnTo>
                      <a:pt x="890345" y="1337140"/>
                    </a:lnTo>
                    <a:cubicBezTo>
                      <a:pt x="892031" y="1335773"/>
                      <a:pt x="893696" y="1334376"/>
                      <a:pt x="895368" y="1332994"/>
                    </a:cubicBezTo>
                    <a:cubicBezTo>
                      <a:pt x="914442" y="1317241"/>
                      <a:pt x="933019" y="1300566"/>
                      <a:pt x="950868" y="1282710"/>
                    </a:cubicBezTo>
                    <a:cubicBezTo>
                      <a:pt x="995081" y="1238490"/>
                      <a:pt x="1032673" y="1190190"/>
                      <a:pt x="1064031" y="1139141"/>
                    </a:cubicBezTo>
                    <a:lnTo>
                      <a:pt x="13344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8ED9AF2-C20F-E7E7-E854-CEB30759D04B}"/>
                  </a:ext>
                </a:extLst>
              </p:cNvPr>
              <p:cNvSpPr/>
              <p:nvPr/>
            </p:nvSpPr>
            <p:spPr>
              <a:xfrm>
                <a:off x="677046" y="573361"/>
                <a:ext cx="1975680" cy="1975667"/>
              </a:xfrm>
              <a:custGeom>
                <a:avLst/>
                <a:gdLst>
                  <a:gd name="connsiteX0" fmla="*/ 1709031 w 1975680"/>
                  <a:gd name="connsiteY0" fmla="*/ 1333161 h 1975667"/>
                  <a:gd name="connsiteX1" fmla="*/ 1657580 w 1975680"/>
                  <a:gd name="connsiteY1" fmla="*/ 1409386 h 1975667"/>
                  <a:gd name="connsiteX2" fmla="*/ 1712389 w 1975680"/>
                  <a:gd name="connsiteY2" fmla="*/ 1674255 h 1975667"/>
                  <a:gd name="connsiteX3" fmla="*/ 1431514 w 1975680"/>
                  <a:gd name="connsiteY3" fmla="*/ 1610321 h 1975667"/>
                  <a:gd name="connsiteX4" fmla="*/ 841201 w 1975680"/>
                  <a:gd name="connsiteY4" fmla="*/ 1134470 h 1975667"/>
                  <a:gd name="connsiteX5" fmla="*/ 365344 w 1975680"/>
                  <a:gd name="connsiteY5" fmla="*/ 544157 h 1975667"/>
                  <a:gd name="connsiteX6" fmla="*/ 301417 w 1975680"/>
                  <a:gd name="connsiteY6" fmla="*/ 263290 h 1975667"/>
                  <a:gd name="connsiteX7" fmla="*/ 566286 w 1975680"/>
                  <a:gd name="connsiteY7" fmla="*/ 318099 h 1975667"/>
                  <a:gd name="connsiteX8" fmla="*/ 642503 w 1975680"/>
                  <a:gd name="connsiteY8" fmla="*/ 266641 h 1975667"/>
                  <a:gd name="connsiteX9" fmla="*/ 26383 w 1975680"/>
                  <a:gd name="connsiteY9" fmla="*/ 26383 h 1975667"/>
                  <a:gd name="connsiteX10" fmla="*/ 299923 w 1975680"/>
                  <a:gd name="connsiteY10" fmla="*/ 687400 h 1975667"/>
                  <a:gd name="connsiteX11" fmla="*/ 762004 w 1975680"/>
                  <a:gd name="connsiteY11" fmla="*/ 1213660 h 1975667"/>
                  <a:gd name="connsiteX12" fmla="*/ 1288272 w 1975680"/>
                  <a:gd name="connsiteY12" fmla="*/ 1675741 h 1975667"/>
                  <a:gd name="connsiteX13" fmla="*/ 1949296 w 1975680"/>
                  <a:gd name="connsiteY13" fmla="*/ 1949281 h 1975667"/>
                  <a:gd name="connsiteX14" fmla="*/ 1709031 w 1975680"/>
                  <a:gd name="connsiteY14" fmla="*/ 1333161 h 1975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5680" h="1975667">
                    <a:moveTo>
                      <a:pt x="1709031" y="1333161"/>
                    </a:moveTo>
                    <a:cubicBezTo>
                      <a:pt x="1693597" y="1359354"/>
                      <a:pt x="1676328" y="1384760"/>
                      <a:pt x="1657580" y="1409386"/>
                    </a:cubicBezTo>
                    <a:cubicBezTo>
                      <a:pt x="1728848" y="1537849"/>
                      <a:pt x="1752263" y="1634389"/>
                      <a:pt x="1712389" y="1674255"/>
                    </a:cubicBezTo>
                    <a:cubicBezTo>
                      <a:pt x="1670889" y="1715755"/>
                      <a:pt x="1567891" y="1688566"/>
                      <a:pt x="1431514" y="1610321"/>
                    </a:cubicBezTo>
                    <a:cubicBezTo>
                      <a:pt x="1267124" y="1516009"/>
                      <a:pt x="1054159" y="1347436"/>
                      <a:pt x="841201" y="1134470"/>
                    </a:cubicBezTo>
                    <a:cubicBezTo>
                      <a:pt x="628236" y="921513"/>
                      <a:pt x="459662" y="708547"/>
                      <a:pt x="365344" y="544157"/>
                    </a:cubicBezTo>
                    <a:cubicBezTo>
                      <a:pt x="287105" y="407781"/>
                      <a:pt x="259916" y="304798"/>
                      <a:pt x="301417" y="263290"/>
                    </a:cubicBezTo>
                    <a:cubicBezTo>
                      <a:pt x="341283" y="223424"/>
                      <a:pt x="437823" y="246831"/>
                      <a:pt x="566286" y="318099"/>
                    </a:cubicBezTo>
                    <a:cubicBezTo>
                      <a:pt x="590904" y="299336"/>
                      <a:pt x="616302" y="282067"/>
                      <a:pt x="642503" y="266641"/>
                    </a:cubicBezTo>
                    <a:cubicBezTo>
                      <a:pt x="343846" y="48987"/>
                      <a:pt x="104762" y="-51997"/>
                      <a:pt x="26383" y="26383"/>
                    </a:cubicBezTo>
                    <a:cubicBezTo>
                      <a:pt x="-55891" y="108663"/>
                      <a:pt x="59464" y="368004"/>
                      <a:pt x="299923" y="687400"/>
                    </a:cubicBezTo>
                    <a:cubicBezTo>
                      <a:pt x="423972" y="852199"/>
                      <a:pt x="581296" y="1032952"/>
                      <a:pt x="762004" y="1213660"/>
                    </a:cubicBezTo>
                    <a:cubicBezTo>
                      <a:pt x="942727" y="1394383"/>
                      <a:pt x="1123480" y="1551699"/>
                      <a:pt x="1288272" y="1675741"/>
                    </a:cubicBezTo>
                    <a:cubicBezTo>
                      <a:pt x="1607683" y="1916207"/>
                      <a:pt x="1867023" y="2031562"/>
                      <a:pt x="1949296" y="1949281"/>
                    </a:cubicBezTo>
                    <a:cubicBezTo>
                      <a:pt x="2027683" y="1870902"/>
                      <a:pt x="1926677" y="1631810"/>
                      <a:pt x="1709031" y="133316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68DBA7D-14F3-A194-2DB8-400FA7D8B9FA}"/>
              </a:ext>
            </a:extLst>
          </p:cNvPr>
          <p:cNvGrpSpPr/>
          <p:nvPr/>
        </p:nvGrpSpPr>
        <p:grpSpPr>
          <a:xfrm>
            <a:off x="9732733" y="4636961"/>
            <a:ext cx="1924429" cy="1396552"/>
            <a:chOff x="9935933" y="4826448"/>
            <a:chExt cx="1505035" cy="1092199"/>
          </a:xfrm>
        </p:grpSpPr>
        <p:grpSp>
          <p:nvGrpSpPr>
            <p:cNvPr id="28" name="그래픽 11" descr="화성">
              <a:extLst>
                <a:ext uri="{FF2B5EF4-FFF2-40B4-BE49-F238E27FC236}">
                  <a16:creationId xmlns:a16="http://schemas.microsoft.com/office/drawing/2014/main" id="{97B5E241-5EAF-E601-4298-00B1473D53B3}"/>
                </a:ext>
              </a:extLst>
            </p:cNvPr>
            <p:cNvGrpSpPr/>
            <p:nvPr/>
          </p:nvGrpSpPr>
          <p:grpSpPr>
            <a:xfrm>
              <a:off x="10348773" y="4826448"/>
              <a:ext cx="1092195" cy="1092199"/>
              <a:chOff x="10348773" y="4826448"/>
              <a:chExt cx="1092195" cy="1092199"/>
            </a:xfrm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6BAB40EF-D62B-5042-A3D4-8E26ADADE695}"/>
                  </a:ext>
                </a:extLst>
              </p:cNvPr>
              <p:cNvSpPr/>
              <p:nvPr/>
            </p:nvSpPr>
            <p:spPr>
              <a:xfrm>
                <a:off x="10692520" y="4826448"/>
                <a:ext cx="748448" cy="748411"/>
              </a:xfrm>
              <a:custGeom>
                <a:avLst/>
                <a:gdLst>
                  <a:gd name="connsiteX0" fmla="*/ 588525 w 748448"/>
                  <a:gd name="connsiteY0" fmla="*/ 159913 h 748411"/>
                  <a:gd name="connsiteX1" fmla="*/ 0 w 748448"/>
                  <a:gd name="connsiteY1" fmla="*/ 38720 h 748411"/>
                  <a:gd name="connsiteX2" fmla="*/ 709725 w 748448"/>
                  <a:gd name="connsiteY2" fmla="*/ 748411 h 748411"/>
                  <a:gd name="connsiteX3" fmla="*/ 588525 w 748448"/>
                  <a:gd name="connsiteY3" fmla="*/ 159913 h 74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448" h="748411">
                    <a:moveTo>
                      <a:pt x="588525" y="159913"/>
                    </a:moveTo>
                    <a:cubicBezTo>
                      <a:pt x="429419" y="814"/>
                      <a:pt x="196576" y="-39536"/>
                      <a:pt x="0" y="38720"/>
                    </a:cubicBezTo>
                    <a:lnTo>
                      <a:pt x="709725" y="748411"/>
                    </a:lnTo>
                    <a:cubicBezTo>
                      <a:pt x="787988" y="551842"/>
                      <a:pt x="747632" y="319013"/>
                      <a:pt x="588525" y="15991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9096598-F1B9-EF3C-AF6E-33405E11C0DE}"/>
                  </a:ext>
                </a:extLst>
              </p:cNvPr>
              <p:cNvSpPr/>
              <p:nvPr/>
            </p:nvSpPr>
            <p:spPr>
              <a:xfrm>
                <a:off x="10361460" y="5175759"/>
                <a:ext cx="747671" cy="742084"/>
              </a:xfrm>
              <a:custGeom>
                <a:avLst/>
                <a:gdLst>
                  <a:gd name="connsiteX0" fmla="*/ 23844 w 747671"/>
                  <a:gd name="connsiteY0" fmla="*/ 119 h 742084"/>
                  <a:gd name="connsiteX1" fmla="*/ 0 w 747671"/>
                  <a:gd name="connsiteY1" fmla="*/ 79577 h 742084"/>
                  <a:gd name="connsiteX2" fmla="*/ 12431 w 747671"/>
                  <a:gd name="connsiteY2" fmla="*/ 139101 h 742084"/>
                  <a:gd name="connsiteX3" fmla="*/ 185783 w 747671"/>
                  <a:gd name="connsiteY3" fmla="*/ 467137 h 742084"/>
                  <a:gd name="connsiteX4" fmla="*/ 563166 w 747671"/>
                  <a:gd name="connsiteY4" fmla="*/ 742085 h 742084"/>
                  <a:gd name="connsiteX5" fmla="*/ 730068 w 747671"/>
                  <a:gd name="connsiteY5" fmla="*/ 706302 h 742084"/>
                  <a:gd name="connsiteX6" fmla="*/ 581651 w 747671"/>
                  <a:gd name="connsiteY6" fmla="*/ 225768 h 742084"/>
                  <a:gd name="connsiteX7" fmla="*/ 71252 w 747671"/>
                  <a:gd name="connsiteY7" fmla="*/ 3587 h 742084"/>
                  <a:gd name="connsiteX8" fmla="*/ 23844 w 747671"/>
                  <a:gd name="connsiteY8" fmla="*/ 119 h 74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7671" h="742084">
                    <a:moveTo>
                      <a:pt x="23844" y="119"/>
                    </a:moveTo>
                    <a:cubicBezTo>
                      <a:pt x="13830" y="26086"/>
                      <a:pt x="5891" y="52633"/>
                      <a:pt x="0" y="79577"/>
                    </a:cubicBezTo>
                    <a:lnTo>
                      <a:pt x="12431" y="139101"/>
                    </a:lnTo>
                    <a:lnTo>
                      <a:pt x="185783" y="467137"/>
                    </a:lnTo>
                    <a:lnTo>
                      <a:pt x="563166" y="742085"/>
                    </a:lnTo>
                    <a:cubicBezTo>
                      <a:pt x="619947" y="738992"/>
                      <a:pt x="676304" y="727026"/>
                      <a:pt x="730068" y="706302"/>
                    </a:cubicBezTo>
                    <a:cubicBezTo>
                      <a:pt x="730068" y="706302"/>
                      <a:pt x="823041" y="428514"/>
                      <a:pt x="581651" y="225768"/>
                    </a:cubicBezTo>
                    <a:cubicBezTo>
                      <a:pt x="397063" y="70723"/>
                      <a:pt x="168547" y="18475"/>
                      <a:pt x="71252" y="3587"/>
                    </a:cubicBezTo>
                    <a:cubicBezTo>
                      <a:pt x="41312" y="-994"/>
                      <a:pt x="23844" y="119"/>
                      <a:pt x="23844" y="119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0D337D8F-C147-9CAB-C787-E00A2B27A601}"/>
                  </a:ext>
                </a:extLst>
              </p:cNvPr>
              <p:cNvSpPr/>
              <p:nvPr/>
            </p:nvSpPr>
            <p:spPr>
              <a:xfrm>
                <a:off x="10348773" y="5255329"/>
                <a:ext cx="576396" cy="663318"/>
              </a:xfrm>
              <a:custGeom>
                <a:avLst/>
                <a:gdLst>
                  <a:gd name="connsiteX0" fmla="*/ 159841 w 576396"/>
                  <a:gd name="connsiteY0" fmla="*/ 503422 h 663318"/>
                  <a:gd name="connsiteX1" fmla="*/ 575847 w 576396"/>
                  <a:gd name="connsiteY1" fmla="*/ 662508 h 663318"/>
                  <a:gd name="connsiteX2" fmla="*/ 333645 w 576396"/>
                  <a:gd name="connsiteY2" fmla="*/ 368249 h 663318"/>
                  <a:gd name="connsiteX3" fmla="*/ 12688 w 576396"/>
                  <a:gd name="connsiteY3" fmla="*/ 0 h 663318"/>
                  <a:gd name="connsiteX4" fmla="*/ 159841 w 576396"/>
                  <a:gd name="connsiteY4" fmla="*/ 503422 h 663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396" h="663318">
                    <a:moveTo>
                      <a:pt x="159841" y="503422"/>
                    </a:moveTo>
                    <a:cubicBezTo>
                      <a:pt x="274072" y="617646"/>
                      <a:pt x="426311" y="670632"/>
                      <a:pt x="575847" y="662508"/>
                    </a:cubicBezTo>
                    <a:cubicBezTo>
                      <a:pt x="575847" y="662508"/>
                      <a:pt x="599664" y="535738"/>
                      <a:pt x="333645" y="368249"/>
                    </a:cubicBezTo>
                    <a:cubicBezTo>
                      <a:pt x="72950" y="204119"/>
                      <a:pt x="12688" y="0"/>
                      <a:pt x="12688" y="0"/>
                    </a:cubicBezTo>
                    <a:cubicBezTo>
                      <a:pt x="-25771" y="175755"/>
                      <a:pt x="23180" y="366768"/>
                      <a:pt x="159841" y="50342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10BB10A9-D27D-D0AD-9DDF-C19DAFA92F74}"/>
                  </a:ext>
                </a:extLst>
              </p:cNvPr>
              <p:cNvSpPr/>
              <p:nvPr/>
            </p:nvSpPr>
            <p:spPr>
              <a:xfrm>
                <a:off x="10491268" y="4865168"/>
                <a:ext cx="910983" cy="815081"/>
              </a:xfrm>
              <a:custGeom>
                <a:avLst/>
                <a:gdLst>
                  <a:gd name="connsiteX0" fmla="*/ 910984 w 910983"/>
                  <a:gd name="connsiteY0" fmla="*/ 709691 h 815081"/>
                  <a:gd name="connsiteX1" fmla="*/ 577364 w 910983"/>
                  <a:gd name="connsiteY1" fmla="*/ 217744 h 815081"/>
                  <a:gd name="connsiteX2" fmla="*/ 201258 w 910983"/>
                  <a:gd name="connsiteY2" fmla="*/ 0 h 815081"/>
                  <a:gd name="connsiteX3" fmla="*/ 17352 w 910983"/>
                  <a:gd name="connsiteY3" fmla="*/ 121193 h 815081"/>
                  <a:gd name="connsiteX4" fmla="*/ 0 w 910983"/>
                  <a:gd name="connsiteY4" fmla="*/ 139447 h 815081"/>
                  <a:gd name="connsiteX5" fmla="*/ 316670 w 910983"/>
                  <a:gd name="connsiteY5" fmla="*/ 536352 h 815081"/>
                  <a:gd name="connsiteX6" fmla="*/ 854770 w 910983"/>
                  <a:gd name="connsiteY6" fmla="*/ 815082 h 815081"/>
                  <a:gd name="connsiteX7" fmla="*/ 910984 w 910983"/>
                  <a:gd name="connsiteY7" fmla="*/ 709691 h 815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0983" h="815081">
                    <a:moveTo>
                      <a:pt x="910984" y="709691"/>
                    </a:moveTo>
                    <a:cubicBezTo>
                      <a:pt x="910984" y="709691"/>
                      <a:pt x="876682" y="478425"/>
                      <a:pt x="577364" y="217744"/>
                    </a:cubicBezTo>
                    <a:cubicBezTo>
                      <a:pt x="421541" y="82038"/>
                      <a:pt x="201258" y="0"/>
                      <a:pt x="201258" y="0"/>
                    </a:cubicBezTo>
                    <a:cubicBezTo>
                      <a:pt x="134300" y="26657"/>
                      <a:pt x="71539" y="67007"/>
                      <a:pt x="17352" y="121193"/>
                    </a:cubicBezTo>
                    <a:cubicBezTo>
                      <a:pt x="11386" y="127159"/>
                      <a:pt x="5632" y="133269"/>
                      <a:pt x="0" y="139447"/>
                    </a:cubicBezTo>
                    <a:lnTo>
                      <a:pt x="316670" y="536352"/>
                    </a:lnTo>
                    <a:lnTo>
                      <a:pt x="854770" y="815082"/>
                    </a:lnTo>
                    <a:cubicBezTo>
                      <a:pt x="877603" y="781667"/>
                      <a:pt x="896382" y="746328"/>
                      <a:pt x="910984" y="70969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0A6C3ADD-D37D-0897-70E0-3319898334E6}"/>
                  </a:ext>
                </a:extLst>
              </p:cNvPr>
              <p:cNvSpPr/>
              <p:nvPr/>
            </p:nvSpPr>
            <p:spPr>
              <a:xfrm>
                <a:off x="10385298" y="5004621"/>
                <a:ext cx="960733" cy="877446"/>
              </a:xfrm>
              <a:custGeom>
                <a:avLst/>
                <a:gdLst>
                  <a:gd name="connsiteX0" fmla="*/ 895748 w 960733"/>
                  <a:gd name="connsiteY0" fmla="*/ 754130 h 877446"/>
                  <a:gd name="connsiteX1" fmla="*/ 960734 w 960733"/>
                  <a:gd name="connsiteY1" fmla="*/ 675628 h 877446"/>
                  <a:gd name="connsiteX2" fmla="*/ 596430 w 960733"/>
                  <a:gd name="connsiteY2" fmla="*/ 300355 h 877446"/>
                  <a:gd name="connsiteX3" fmla="*/ 105964 w 960733"/>
                  <a:gd name="connsiteY3" fmla="*/ 0 h 877446"/>
                  <a:gd name="connsiteX4" fmla="*/ 0 w 960733"/>
                  <a:gd name="connsiteY4" fmla="*/ 171264 h 877446"/>
                  <a:gd name="connsiteX5" fmla="*/ 306765 w 960733"/>
                  <a:gd name="connsiteY5" fmla="*/ 416217 h 877446"/>
                  <a:gd name="connsiteX6" fmla="*/ 706217 w 960733"/>
                  <a:gd name="connsiteY6" fmla="*/ 877446 h 877446"/>
                  <a:gd name="connsiteX7" fmla="*/ 895748 w 960733"/>
                  <a:gd name="connsiteY7" fmla="*/ 754130 h 87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0733" h="877446">
                    <a:moveTo>
                      <a:pt x="895748" y="754130"/>
                    </a:moveTo>
                    <a:cubicBezTo>
                      <a:pt x="920274" y="729604"/>
                      <a:pt x="941845" y="703261"/>
                      <a:pt x="960734" y="675628"/>
                    </a:cubicBezTo>
                    <a:cubicBezTo>
                      <a:pt x="960734" y="675628"/>
                      <a:pt x="843049" y="420791"/>
                      <a:pt x="596430" y="300355"/>
                    </a:cubicBezTo>
                    <a:cubicBezTo>
                      <a:pt x="181251" y="97602"/>
                      <a:pt x="105964" y="0"/>
                      <a:pt x="105964" y="0"/>
                    </a:cubicBezTo>
                    <a:cubicBezTo>
                      <a:pt x="59013" y="51395"/>
                      <a:pt x="23749" y="109609"/>
                      <a:pt x="0" y="171264"/>
                    </a:cubicBezTo>
                    <a:cubicBezTo>
                      <a:pt x="0" y="171264"/>
                      <a:pt x="277801" y="174848"/>
                      <a:pt x="306765" y="416217"/>
                    </a:cubicBezTo>
                    <a:cubicBezTo>
                      <a:pt x="334425" y="646685"/>
                      <a:pt x="706217" y="877446"/>
                      <a:pt x="706217" y="877446"/>
                    </a:cubicBezTo>
                    <a:cubicBezTo>
                      <a:pt x="775285" y="850831"/>
                      <a:pt x="840052" y="809826"/>
                      <a:pt x="895748" y="75413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</p:grpSp>
        <p:grpSp>
          <p:nvGrpSpPr>
            <p:cNvPr id="34" name="그래픽 11" descr="화성">
              <a:extLst>
                <a:ext uri="{FF2B5EF4-FFF2-40B4-BE49-F238E27FC236}">
                  <a16:creationId xmlns:a16="http://schemas.microsoft.com/office/drawing/2014/main" id="{CC273549-DAD1-01B7-B8EC-F5A376CDC666}"/>
                </a:ext>
              </a:extLst>
            </p:cNvPr>
            <p:cNvGrpSpPr/>
            <p:nvPr/>
          </p:nvGrpSpPr>
          <p:grpSpPr>
            <a:xfrm>
              <a:off x="10866685" y="5549984"/>
              <a:ext cx="342152" cy="166212"/>
              <a:chOff x="10866685" y="5549984"/>
              <a:chExt cx="342152" cy="166212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63855E29-37FC-93D0-DC48-CA9A964FCD50}"/>
                  </a:ext>
                </a:extLst>
              </p:cNvPr>
              <p:cNvSpPr/>
              <p:nvPr/>
            </p:nvSpPr>
            <p:spPr>
              <a:xfrm>
                <a:off x="10866685" y="5549984"/>
                <a:ext cx="96373" cy="96373"/>
              </a:xfrm>
              <a:custGeom>
                <a:avLst/>
                <a:gdLst>
                  <a:gd name="connsiteX0" fmla="*/ 96373 w 96373"/>
                  <a:gd name="connsiteY0" fmla="*/ 48187 h 96373"/>
                  <a:gd name="connsiteX1" fmla="*/ 48187 w 96373"/>
                  <a:gd name="connsiteY1" fmla="*/ 96373 h 96373"/>
                  <a:gd name="connsiteX2" fmla="*/ 0 w 96373"/>
                  <a:gd name="connsiteY2" fmla="*/ 48187 h 96373"/>
                  <a:gd name="connsiteX3" fmla="*/ 48187 w 96373"/>
                  <a:gd name="connsiteY3" fmla="*/ 0 h 96373"/>
                  <a:gd name="connsiteX4" fmla="*/ 96373 w 96373"/>
                  <a:gd name="connsiteY4" fmla="*/ 48187 h 9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73" h="96373">
                    <a:moveTo>
                      <a:pt x="96373" y="48187"/>
                    </a:moveTo>
                    <a:cubicBezTo>
                      <a:pt x="96373" y="74799"/>
                      <a:pt x="74799" y="96373"/>
                      <a:pt x="48187" y="96373"/>
                    </a:cubicBezTo>
                    <a:cubicBezTo>
                      <a:pt x="21574" y="96373"/>
                      <a:pt x="0" y="74799"/>
                      <a:pt x="0" y="48187"/>
                    </a:cubicBezTo>
                    <a:cubicBezTo>
                      <a:pt x="0" y="21574"/>
                      <a:pt x="21574" y="0"/>
                      <a:pt x="48187" y="0"/>
                    </a:cubicBezTo>
                    <a:cubicBezTo>
                      <a:pt x="74799" y="0"/>
                      <a:pt x="96373" y="21574"/>
                      <a:pt x="96373" y="48187"/>
                    </a:cubicBezTo>
                    <a:close/>
                  </a:path>
                </a:pathLst>
              </a:custGeom>
              <a:solidFill>
                <a:srgbClr val="737373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D1435276-328A-1FCA-FDC0-4522138DA43E}"/>
                  </a:ext>
                </a:extLst>
              </p:cNvPr>
              <p:cNvSpPr/>
              <p:nvPr/>
            </p:nvSpPr>
            <p:spPr>
              <a:xfrm>
                <a:off x="11064284" y="5571644"/>
                <a:ext cx="144552" cy="144552"/>
              </a:xfrm>
              <a:custGeom>
                <a:avLst/>
                <a:gdLst>
                  <a:gd name="connsiteX0" fmla="*/ 144553 w 144552"/>
                  <a:gd name="connsiteY0" fmla="*/ 72276 h 144552"/>
                  <a:gd name="connsiteX1" fmla="*/ 72276 w 144552"/>
                  <a:gd name="connsiteY1" fmla="*/ 144553 h 144552"/>
                  <a:gd name="connsiteX2" fmla="*/ 0 w 144552"/>
                  <a:gd name="connsiteY2" fmla="*/ 72276 h 144552"/>
                  <a:gd name="connsiteX3" fmla="*/ 72276 w 144552"/>
                  <a:gd name="connsiteY3" fmla="*/ 0 h 144552"/>
                  <a:gd name="connsiteX4" fmla="*/ 144553 w 144552"/>
                  <a:gd name="connsiteY4" fmla="*/ 72276 h 14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52" h="144552">
                    <a:moveTo>
                      <a:pt x="144553" y="72276"/>
                    </a:moveTo>
                    <a:cubicBezTo>
                      <a:pt x="144553" y="112194"/>
                      <a:pt x="112193" y="144553"/>
                      <a:pt x="72276" y="144553"/>
                    </a:cubicBezTo>
                    <a:cubicBezTo>
                      <a:pt x="32359" y="144553"/>
                      <a:pt x="0" y="112194"/>
                      <a:pt x="0" y="72276"/>
                    </a:cubicBezTo>
                    <a:cubicBezTo>
                      <a:pt x="0" y="32359"/>
                      <a:pt x="32359" y="0"/>
                      <a:pt x="72276" y="0"/>
                    </a:cubicBezTo>
                    <a:cubicBezTo>
                      <a:pt x="112193" y="0"/>
                      <a:pt x="144553" y="32359"/>
                      <a:pt x="144553" y="7227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</p:grpSp>
        <p:grpSp>
          <p:nvGrpSpPr>
            <p:cNvPr id="37" name="그래픽 11" descr="화성">
              <a:extLst>
                <a:ext uri="{FF2B5EF4-FFF2-40B4-BE49-F238E27FC236}">
                  <a16:creationId xmlns:a16="http://schemas.microsoft.com/office/drawing/2014/main" id="{6FD70C8C-D8B6-8B28-1B2E-7E458E4B1FFA}"/>
                </a:ext>
              </a:extLst>
            </p:cNvPr>
            <p:cNvGrpSpPr/>
            <p:nvPr/>
          </p:nvGrpSpPr>
          <p:grpSpPr>
            <a:xfrm>
              <a:off x="9935933" y="4856169"/>
              <a:ext cx="496834" cy="760594"/>
              <a:chOff x="9935933" y="4856169"/>
              <a:chExt cx="496834" cy="760594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DEE905B6-50D9-68B2-CFB2-893447A775F0}"/>
                  </a:ext>
                </a:extLst>
              </p:cNvPr>
              <p:cNvSpPr/>
              <p:nvPr/>
            </p:nvSpPr>
            <p:spPr>
              <a:xfrm rot="-4148733">
                <a:off x="10381952" y="4862614"/>
                <a:ext cx="44371" cy="44371"/>
              </a:xfrm>
              <a:custGeom>
                <a:avLst/>
                <a:gdLst>
                  <a:gd name="connsiteX0" fmla="*/ 44371 w 44371"/>
                  <a:gd name="connsiteY0" fmla="*/ 22186 h 44371"/>
                  <a:gd name="connsiteX1" fmla="*/ 22186 w 44371"/>
                  <a:gd name="connsiteY1" fmla="*/ 44371 h 44371"/>
                  <a:gd name="connsiteX2" fmla="*/ 0 w 44371"/>
                  <a:gd name="connsiteY2" fmla="*/ 22186 h 44371"/>
                  <a:gd name="connsiteX3" fmla="*/ 22186 w 44371"/>
                  <a:gd name="connsiteY3" fmla="*/ 0 h 44371"/>
                  <a:gd name="connsiteX4" fmla="*/ 44371 w 44371"/>
                  <a:gd name="connsiteY4" fmla="*/ 22186 h 44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" h="44371">
                    <a:moveTo>
                      <a:pt x="44371" y="22186"/>
                    </a:moveTo>
                    <a:cubicBezTo>
                      <a:pt x="44371" y="34438"/>
                      <a:pt x="34438" y="44371"/>
                      <a:pt x="22186" y="44371"/>
                    </a:cubicBezTo>
                    <a:cubicBezTo>
                      <a:pt x="9933" y="44371"/>
                      <a:pt x="0" y="34438"/>
                      <a:pt x="0" y="22186"/>
                    </a:cubicBezTo>
                    <a:cubicBezTo>
                      <a:pt x="0" y="9933"/>
                      <a:pt x="9933" y="0"/>
                      <a:pt x="22186" y="0"/>
                    </a:cubicBezTo>
                    <a:cubicBezTo>
                      <a:pt x="34438" y="0"/>
                      <a:pt x="44371" y="9933"/>
                      <a:pt x="44371" y="2218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2C694C5E-EC4B-BE0D-A4AE-906BF391441B}"/>
                  </a:ext>
                </a:extLst>
              </p:cNvPr>
              <p:cNvSpPr/>
              <p:nvPr/>
            </p:nvSpPr>
            <p:spPr>
              <a:xfrm rot="-4148733">
                <a:off x="10054127" y="510504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505050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71FC7418-E313-3EDE-B375-5830F2DA4B0A}"/>
                  </a:ext>
                </a:extLst>
              </p:cNvPr>
              <p:cNvSpPr/>
              <p:nvPr/>
            </p:nvSpPr>
            <p:spPr>
              <a:xfrm rot="-4148733">
                <a:off x="10183579" y="4912829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F2F2F2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2C56F22-63A8-C77A-E520-67A8E09A5320}"/>
                  </a:ext>
                </a:extLst>
              </p:cNvPr>
              <p:cNvSpPr/>
              <p:nvPr/>
            </p:nvSpPr>
            <p:spPr>
              <a:xfrm rot="-4148733">
                <a:off x="9948822" y="533845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18AA97E-7F3F-9D18-1C18-F41D0D28A186}"/>
                  </a:ext>
                </a:extLst>
              </p:cNvPr>
              <p:cNvSpPr/>
              <p:nvPr/>
            </p:nvSpPr>
            <p:spPr>
              <a:xfrm rot="-3284764">
                <a:off x="10197946" y="5563657"/>
                <a:ext cx="44370" cy="44370"/>
              </a:xfrm>
              <a:custGeom>
                <a:avLst/>
                <a:gdLst>
                  <a:gd name="connsiteX0" fmla="*/ 44371 w 44370"/>
                  <a:gd name="connsiteY0" fmla="*/ 22185 h 44370"/>
                  <a:gd name="connsiteX1" fmla="*/ 22185 w 44370"/>
                  <a:gd name="connsiteY1" fmla="*/ 44371 h 44370"/>
                  <a:gd name="connsiteX2" fmla="*/ 0 w 44370"/>
                  <a:gd name="connsiteY2" fmla="*/ 22185 h 44370"/>
                  <a:gd name="connsiteX3" fmla="*/ 22185 w 44370"/>
                  <a:gd name="connsiteY3" fmla="*/ 0 h 44370"/>
                  <a:gd name="connsiteX4" fmla="*/ 44371 w 44370"/>
                  <a:gd name="connsiteY4" fmla="*/ 22185 h 4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0" h="44370">
                    <a:moveTo>
                      <a:pt x="44371" y="22185"/>
                    </a:moveTo>
                    <a:cubicBezTo>
                      <a:pt x="44371" y="34438"/>
                      <a:pt x="34438" y="44371"/>
                      <a:pt x="22185" y="44371"/>
                    </a:cubicBezTo>
                    <a:cubicBezTo>
                      <a:pt x="9933" y="44371"/>
                      <a:pt x="0" y="34438"/>
                      <a:pt x="0" y="22185"/>
                    </a:cubicBezTo>
                    <a:cubicBezTo>
                      <a:pt x="0" y="9933"/>
                      <a:pt x="9933" y="0"/>
                      <a:pt x="22185" y="0"/>
                    </a:cubicBezTo>
                    <a:cubicBezTo>
                      <a:pt x="34438" y="0"/>
                      <a:pt x="44371" y="9933"/>
                      <a:pt x="44371" y="2218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</p:grpSp>
      </p:grpSp>
      <p:sp>
        <p:nvSpPr>
          <p:cNvPr id="45" name="제목 8"/>
          <p:cNvSpPr txBox="1">
            <a:spLocks/>
          </p:cNvSpPr>
          <p:nvPr/>
        </p:nvSpPr>
        <p:spPr>
          <a:xfrm>
            <a:off x="899800" y="125579"/>
            <a:ext cx="9906745" cy="965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Python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2024-07-12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  <p:sp>
        <p:nvSpPr>
          <p:cNvPr id="46" name="부제목 6"/>
          <p:cNvSpPr txBox="1">
            <a:spLocks/>
          </p:cNvSpPr>
          <p:nvPr/>
        </p:nvSpPr>
        <p:spPr>
          <a:xfrm>
            <a:off x="1684511" y="4969864"/>
            <a:ext cx="7861444" cy="115038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 smtClean="0"/>
              <a:t>[</a:t>
            </a:r>
            <a:r>
              <a:rPr lang="ko-KR" altLang="en-US" noProof="1" smtClean="0"/>
              <a:t>인공지능</a:t>
            </a:r>
            <a:r>
              <a:rPr lang="en-US" altLang="ko-KR" noProof="1" smtClean="0"/>
              <a:t>] AIoT</a:t>
            </a:r>
            <a:r>
              <a:rPr lang="ko-KR" altLang="en-US" noProof="1" smtClean="0"/>
              <a:t>를 이용한 빅데이터 분석 산업솔루션 개발 취업연계부트캠프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75793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9718962" cy="4927287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open_account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새로운 계좌를 개설합니다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 err="1"/>
              <a:t>open_account</a:t>
            </a:r>
            <a:r>
              <a:rPr lang="en-US" altLang="ko-KR" dirty="0"/>
              <a:t>() # </a:t>
            </a:r>
            <a:r>
              <a:rPr lang="ko-KR" altLang="en-US" dirty="0"/>
              <a:t>앞에 정의한 </a:t>
            </a:r>
            <a:r>
              <a:rPr lang="en-US" altLang="ko-KR" dirty="0" err="1"/>
              <a:t>open_account</a:t>
            </a:r>
            <a:r>
              <a:rPr lang="en-US" altLang="ko-KR" dirty="0"/>
              <a:t>()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9906745" cy="96547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2024-07-12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73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9718962" cy="4419071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deposit(balance, money): # </a:t>
            </a:r>
            <a:r>
              <a:rPr lang="ko-KR" altLang="en-US" dirty="0"/>
              <a:t>입금 처리 함수                       </a:t>
            </a:r>
            <a:r>
              <a:rPr lang="ko-KR" altLang="en-US" b="1" dirty="0">
                <a:solidFill>
                  <a:srgbClr val="0070C0"/>
                </a:solidFill>
              </a:rPr>
              <a:t>매개변수 </a:t>
            </a:r>
            <a:r>
              <a:rPr lang="en-US" altLang="ko-KR" b="1" dirty="0">
                <a:solidFill>
                  <a:srgbClr val="0070C0"/>
                </a:solidFill>
              </a:rPr>
              <a:t>parameter</a:t>
            </a:r>
            <a:endParaRPr lang="ko-KR" altLang="en-US" b="1" dirty="0">
              <a:solidFill>
                <a:srgbClr val="0070C0"/>
              </a:solidFill>
            </a:endParaRPr>
          </a:p>
          <a:p>
            <a:r>
              <a:rPr lang="ko-KR" altLang="en-US" dirty="0"/>
              <a:t>    </a:t>
            </a:r>
            <a:r>
              <a:rPr lang="en-US" altLang="ko-KR" dirty="0"/>
              <a:t>print("{0}</a:t>
            </a:r>
            <a:r>
              <a:rPr lang="ko-KR" altLang="en-US" dirty="0"/>
              <a:t>원을 입금했습니다</a:t>
            </a:r>
            <a:r>
              <a:rPr lang="en-US" altLang="ko-KR" dirty="0"/>
              <a:t>. </a:t>
            </a:r>
            <a:r>
              <a:rPr lang="ko-KR" altLang="en-US" dirty="0"/>
              <a:t>잔액은 </a:t>
            </a:r>
            <a:r>
              <a:rPr lang="en-US" altLang="ko-KR" dirty="0"/>
              <a:t>{1}</a:t>
            </a:r>
            <a:r>
              <a:rPr lang="ko-KR" altLang="en-US" dirty="0"/>
              <a:t>원입니다</a:t>
            </a:r>
            <a:r>
              <a:rPr lang="en-US" altLang="ko-KR" dirty="0"/>
              <a:t>.".format(money, balance + money))</a:t>
            </a:r>
          </a:p>
          <a:p>
            <a:r>
              <a:rPr lang="en-US" altLang="ko-KR" dirty="0"/>
              <a:t>    return balance + money # </a:t>
            </a:r>
            <a:r>
              <a:rPr lang="ko-KR" altLang="en-US" dirty="0"/>
              <a:t>입금 후 잔액 정보 반환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9906745" cy="96547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2024-07-12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89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9718962" cy="4419071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withdraw_night</a:t>
            </a:r>
            <a:r>
              <a:rPr lang="en-US" altLang="ko-KR" dirty="0"/>
              <a:t>(balance, money): # </a:t>
            </a:r>
            <a:r>
              <a:rPr lang="ko-KR" altLang="en-US" dirty="0"/>
              <a:t>업무 시간 외 출금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commission = 100 # </a:t>
            </a:r>
            <a:r>
              <a:rPr lang="ko-KR" altLang="en-US" dirty="0"/>
              <a:t>출금 수수료 </a:t>
            </a:r>
            <a:r>
              <a:rPr lang="en-US" altLang="ko-KR" dirty="0"/>
              <a:t>100</a:t>
            </a:r>
            <a:r>
              <a:rPr lang="ko-KR" altLang="en-US" dirty="0"/>
              <a:t>원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</a:t>
            </a:r>
            <a:r>
              <a:rPr lang="ko-KR" altLang="en-US" dirty="0"/>
              <a:t>업무 시간 외에 </a:t>
            </a:r>
            <a:r>
              <a:rPr lang="en-US" altLang="ko-KR" dirty="0"/>
              <a:t>{}</a:t>
            </a:r>
            <a:r>
              <a:rPr lang="ko-KR" altLang="en-US" dirty="0"/>
              <a:t>원을 출금했습니다</a:t>
            </a:r>
            <a:r>
              <a:rPr lang="en-US" altLang="ko-KR" dirty="0"/>
              <a:t>." .format(money))</a:t>
            </a:r>
          </a:p>
          <a:p>
            <a:r>
              <a:rPr lang="en-US" altLang="ko-KR" dirty="0"/>
              <a:t>    return commission, balance - money – commission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업무 시간 외 출금 시도</a:t>
            </a:r>
          </a:p>
          <a:p>
            <a:r>
              <a:rPr lang="en-US" altLang="ko-KR" dirty="0"/>
              <a:t>commission, balance = </a:t>
            </a:r>
            <a:r>
              <a:rPr lang="en-US" altLang="ko-KR" dirty="0" err="1"/>
              <a:t>withdraw_night</a:t>
            </a:r>
            <a:r>
              <a:rPr lang="en-US" altLang="ko-KR" dirty="0"/>
              <a:t>(balance, 500)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수수료 </a:t>
            </a:r>
            <a:r>
              <a:rPr lang="en-US" altLang="ko-KR" dirty="0"/>
              <a:t>{0}</a:t>
            </a:r>
            <a:r>
              <a:rPr lang="ko-KR" altLang="en-US" dirty="0"/>
              <a:t>원이며</a:t>
            </a:r>
            <a:r>
              <a:rPr lang="en-US" altLang="ko-KR" dirty="0"/>
              <a:t>, </a:t>
            </a:r>
            <a:r>
              <a:rPr lang="ko-KR" altLang="en-US" dirty="0"/>
              <a:t>잔액은 </a:t>
            </a:r>
            <a:r>
              <a:rPr lang="en-US" altLang="ko-KR" dirty="0"/>
              <a:t>{1}</a:t>
            </a:r>
            <a:r>
              <a:rPr lang="ko-KR" altLang="en-US" dirty="0"/>
              <a:t>원입니다</a:t>
            </a:r>
            <a:r>
              <a:rPr lang="en-US" altLang="ko-KR" dirty="0"/>
              <a:t>.".format(commission, balance))</a:t>
            </a:r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9906745" cy="96547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2024-07-12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91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9718962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가변 인자 </a:t>
            </a:r>
            <a:r>
              <a:rPr lang="en-US" altLang="ko-KR" dirty="0"/>
              <a:t>(variable argument)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profile(name, age, *language):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이름 </a:t>
            </a:r>
            <a:r>
              <a:rPr lang="en-US" altLang="ko-KR" dirty="0"/>
              <a:t>: {0}\t</a:t>
            </a:r>
            <a:r>
              <a:rPr lang="ko-KR" altLang="en-US" dirty="0"/>
              <a:t>나이 </a:t>
            </a:r>
            <a:r>
              <a:rPr lang="en-US" altLang="ko-KR" dirty="0"/>
              <a:t>: {1}\</a:t>
            </a:r>
            <a:r>
              <a:rPr lang="en-US" altLang="ko-KR" dirty="0" err="1"/>
              <a:t>t".format</a:t>
            </a:r>
            <a:r>
              <a:rPr lang="en-US" altLang="ko-KR" dirty="0"/>
              <a:t>(name, age), end=" ")</a:t>
            </a:r>
          </a:p>
          <a:p>
            <a:r>
              <a:rPr lang="en-US" altLang="ko-KR" dirty="0"/>
              <a:t>    print(language, type(language))</a:t>
            </a:r>
          </a:p>
          <a:p>
            <a:endParaRPr lang="en-US" altLang="ko-KR" dirty="0"/>
          </a:p>
          <a:p>
            <a:r>
              <a:rPr lang="en-US" altLang="ko-KR" dirty="0"/>
              <a:t>profile("</a:t>
            </a:r>
            <a:r>
              <a:rPr lang="ko-KR" altLang="en-US" dirty="0"/>
              <a:t>찰리</a:t>
            </a:r>
            <a:r>
              <a:rPr lang="en-US" altLang="ko-KR" dirty="0"/>
              <a:t>", 20, "</a:t>
            </a:r>
            <a:r>
              <a:rPr lang="ko-KR" altLang="en-US" dirty="0" err="1"/>
              <a:t>파이썬</a:t>
            </a:r>
            <a:r>
              <a:rPr lang="en-US" altLang="ko-KR" dirty="0"/>
              <a:t>", "</a:t>
            </a:r>
            <a:r>
              <a:rPr lang="ko-KR" altLang="en-US" dirty="0"/>
              <a:t>자바</a:t>
            </a:r>
            <a:r>
              <a:rPr lang="en-US" altLang="ko-KR" dirty="0"/>
              <a:t>", "C", "C++", "C#", "</a:t>
            </a:r>
            <a:r>
              <a:rPr lang="ko-KR" altLang="en-US" dirty="0"/>
              <a:t>자바스크립트</a:t>
            </a:r>
            <a:r>
              <a:rPr lang="en-US" altLang="ko-KR" dirty="0"/>
              <a:t>") # </a:t>
            </a:r>
            <a:r>
              <a:rPr lang="ko-KR" altLang="en-US" dirty="0"/>
              <a:t>자바스크립트 추가</a:t>
            </a:r>
          </a:p>
          <a:p>
            <a:r>
              <a:rPr lang="en-US" altLang="ko-KR" dirty="0"/>
              <a:t>profile("</a:t>
            </a:r>
            <a:r>
              <a:rPr lang="ko-KR" altLang="en-US" dirty="0"/>
              <a:t>루시</a:t>
            </a:r>
            <a:r>
              <a:rPr lang="en-US" altLang="ko-KR" dirty="0"/>
              <a:t>", 25, "</a:t>
            </a:r>
            <a:r>
              <a:rPr lang="ko-KR" altLang="en-US" dirty="0" err="1"/>
              <a:t>코틀린</a:t>
            </a:r>
            <a:r>
              <a:rPr lang="en-US" altLang="ko-KR" dirty="0"/>
              <a:t>", "</a:t>
            </a:r>
            <a:r>
              <a:rPr lang="ko-KR" altLang="en-US" dirty="0" err="1"/>
              <a:t>스위프트</a:t>
            </a:r>
            <a:r>
              <a:rPr lang="en-US" altLang="ko-KR" dirty="0"/>
              <a:t>")</a:t>
            </a:r>
            <a:endParaRPr lang="ko-KR" altLang="en-US" dirty="0"/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9906745" cy="96547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2024-07-12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73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339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176631_TF16401942" id="{A142CC7D-CA91-485E-84CF-F5F62E1C4E82}" vid="{EDBF9524-53FF-4724-86A9-A01013BDD83A}"/>
    </a:ext>
  </a:extLst>
</a:theme>
</file>

<file path=ppt/theme/theme2.xml><?xml version="1.0" encoding="utf-8"?>
<a:theme xmlns:a="http://schemas.openxmlformats.org/drawingml/2006/main" name="1_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2207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CA21"/>
      </a:accent1>
      <a:accent2>
        <a:srgbClr val="E7EAB8"/>
      </a:accent2>
      <a:accent3>
        <a:srgbClr val="FCFBEE"/>
      </a:accent3>
      <a:accent4>
        <a:srgbClr val="EDD3AE"/>
      </a:accent4>
      <a:accent5>
        <a:srgbClr val="88D6ED"/>
      </a:accent5>
      <a:accent6>
        <a:srgbClr val="00AAE4"/>
      </a:accent6>
      <a:hlink>
        <a:srgbClr val="262626"/>
      </a:hlink>
      <a:folHlink>
        <a:srgbClr val="262626"/>
      </a:folHlink>
    </a:clrScheme>
    <a:fontScheme name="해피니스 산스">
      <a:majorFont>
        <a:latin typeface="해피니스 산스 타이틀"/>
        <a:ea typeface="해피니스 산스 타이틀"/>
        <a:cs typeface=""/>
      </a:majorFont>
      <a:minorFont>
        <a:latin typeface="해피니스 산스 레귤러"/>
        <a:ea typeface="해피니스 산스 레귤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0F006E-CFBA-42F5-9FF9-61FCF419D29D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16c05727-aa75-4e4a-9b5f-8a80a1165891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4231AC5-05FE-43D0-8674-8D01CDB4A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건강한 습관 트래커</Template>
  <TotalTime>0</TotalTime>
  <Words>266</Words>
  <Application>Microsoft Office PowerPoint</Application>
  <PresentationFormat>와이드스크린</PresentationFormat>
  <Paragraphs>40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마루 부리 Beta</vt:lpstr>
      <vt:lpstr>맑은 고딕</vt:lpstr>
      <vt:lpstr>해피니스 산스 레귤러</vt:lpstr>
      <vt:lpstr>해피니스 산스 타이틀</vt:lpstr>
      <vt:lpstr>Arial</vt:lpstr>
      <vt:lpstr>Consolas</vt:lpstr>
      <vt:lpstr>Segoe UI</vt:lpstr>
      <vt:lpstr>Office 테마</vt:lpstr>
      <vt:lpstr>1_Office 테마</vt:lpstr>
      <vt:lpstr>2_Office 테마</vt:lpstr>
      <vt:lpstr>PowerPoint 프레젠테이션</vt:lpstr>
      <vt:lpstr>2024-07-12 수업 내용정리</vt:lpstr>
      <vt:lpstr>2024-07-12 수업 내용정리</vt:lpstr>
      <vt:lpstr>2024-07-12 수업 내용정리</vt:lpstr>
      <vt:lpstr>2024-07-12 수업 내용정리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2024-07-01T07:40:33Z</dcterms:created>
  <dcterms:modified xsi:type="dcterms:W3CDTF">2024-07-11T23:51:42Z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