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308" r:id="rId8"/>
    <p:sldId id="375" r:id="rId9"/>
    <p:sldId id="376" r:id="rId10"/>
    <p:sldId id="378" r:id="rId11"/>
    <p:sldId id="379" r:id="rId12"/>
    <p:sldId id="377" r:id="rId13"/>
    <p:sldId id="262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365" y="77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2024-07-11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7048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8423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69238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6434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9932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1782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(Python</a:t>
            </a:r>
            <a:r>
              <a:rPr lang="ko-KR" altLang="en-US" noProof="1" smtClean="0"/>
              <a:t> 기초</a:t>
            </a:r>
            <a:r>
              <a:rPr lang="en-US" altLang="ko-KR" noProof="1" smtClean="0"/>
              <a:t>)</a:t>
            </a:r>
            <a:r>
              <a:rPr lang="ko-KR" altLang="en-US" noProof="1" smtClean="0"/>
              <a:t>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 </a:t>
            </a:r>
            <a:r>
              <a:rPr lang="en-US" altLang="ko-KR" noProof="1" smtClean="0"/>
              <a:t>(Python </a:t>
            </a:r>
            <a:r>
              <a:rPr lang="ko-KR" altLang="en-US" noProof="1" smtClean="0"/>
              <a:t>기초</a:t>
            </a:r>
            <a:r>
              <a:rPr lang="en-US" altLang="ko-KR" noProof="1" smtClean="0"/>
              <a:t>)                  60</a:t>
            </a:r>
            <a:r>
              <a:rPr lang="ko-KR" altLang="en-US" noProof="1" smtClean="0"/>
              <a:t>시간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ko-KR" altLang="en-US" noProof="1" smtClean="0"/>
              <a:t>학습목표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727433"/>
            <a:ext cx="4969475" cy="3579849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noProof="1" smtClean="0"/>
              <a:t>Python </a:t>
            </a:r>
            <a:r>
              <a:rPr lang="ko-KR" altLang="en-US" noProof="1" smtClean="0"/>
              <a:t>기초 교재소개와 설치</a:t>
            </a:r>
            <a:endParaRPr lang="en-US" altLang="ko-KR" noProof="1" smtClean="0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가상환경 및 개발 툴 이해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자료형과 변수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연산과 연산자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문자열 다루기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세트</a:t>
            </a:r>
            <a:r>
              <a:rPr lang="en-US" altLang="ko-KR" noProof="1"/>
              <a:t>)</a:t>
            </a:r>
          </a:p>
          <a:p>
            <a:pPr marL="342900" indent="-342900" rtl="0">
              <a:buAutoNum type="arabicPeriod"/>
            </a:pPr>
            <a:r>
              <a:rPr lang="ko-KR" altLang="en-US" noProof="1" smtClean="0"/>
              <a:t>제어문</a:t>
            </a:r>
            <a:endParaRPr lang="ko-KR" altLang="en-US" noProof="1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711796" y="2731549"/>
            <a:ext cx="4969475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8"/>
            </a:pPr>
            <a:r>
              <a:rPr lang="ko-KR" altLang="en-US" noProof="1" smtClean="0"/>
              <a:t>함수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입출력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클래스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예외 처리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모듈과 패키지</a:t>
            </a:r>
            <a:endParaRPr lang="en-US" altLang="ko-KR" noProof="1" smtClean="0"/>
          </a:p>
          <a:p>
            <a:endParaRPr lang="en-US" altLang="ko-KR" noProof="1" smtClean="0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92500" lnSpcReduction="10000"/>
          </a:bodyPr>
          <a:lstStyle/>
          <a:p>
            <a:r>
              <a:rPr lang="ko-KR" altLang="en-US" dirty="0" smtClean="0"/>
              <a:t>클래스를 사용하는 이유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같은 작업 반복 시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코드 유지관리 편의성 향상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class Calculator: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self.result</a:t>
            </a:r>
            <a:r>
              <a:rPr lang="en-US" altLang="ko-KR" dirty="0"/>
              <a:t> = 0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add(self, </a:t>
            </a:r>
            <a:r>
              <a:rPr lang="en-US" altLang="ko-KR" dirty="0" err="1"/>
              <a:t>num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self.result</a:t>
            </a:r>
            <a:r>
              <a:rPr lang="en-US" altLang="ko-KR" dirty="0"/>
              <a:t> +=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        return </a:t>
            </a:r>
            <a:r>
              <a:rPr lang="en-US" altLang="ko-KR" dirty="0" err="1" smtClean="0"/>
              <a:t>self.result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10,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78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클래스 사용하기                                                                                           인스턴스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cal1 = Calculator() </a:t>
            </a:r>
            <a:endParaRPr lang="en-US" altLang="ko-KR" dirty="0" smtClean="0"/>
          </a:p>
          <a:p>
            <a:r>
              <a:rPr lang="en-US" altLang="ko-KR" dirty="0" smtClean="0"/>
              <a:t>cal2 </a:t>
            </a:r>
            <a:r>
              <a:rPr lang="en-US" altLang="ko-KR" dirty="0"/>
              <a:t>= Calculator()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print(cal1.add(3</a:t>
            </a:r>
            <a:r>
              <a:rPr lang="en-US" altLang="ko-KR" dirty="0"/>
              <a:t>)) </a:t>
            </a:r>
            <a:endParaRPr lang="en-US" altLang="ko-KR" dirty="0" smtClean="0"/>
          </a:p>
          <a:p>
            <a:r>
              <a:rPr lang="en-US" altLang="ko-KR" dirty="0" smtClean="0"/>
              <a:t>print(cal1.add(4</a:t>
            </a:r>
            <a:r>
              <a:rPr lang="en-US" altLang="ko-KR" dirty="0"/>
              <a:t>)) </a:t>
            </a:r>
            <a:endParaRPr lang="en-US" altLang="ko-KR" dirty="0" smtClean="0"/>
          </a:p>
          <a:p>
            <a:r>
              <a:rPr lang="en-US" altLang="ko-KR" dirty="0" smtClean="0"/>
              <a:t>print(cal2.add(3</a:t>
            </a:r>
            <a:r>
              <a:rPr lang="en-US" altLang="ko-KR" dirty="0"/>
              <a:t>)) </a:t>
            </a:r>
            <a:r>
              <a:rPr lang="en-US" altLang="ko-KR" dirty="0" smtClean="0"/>
              <a:t>                                        </a:t>
            </a:r>
            <a:r>
              <a:rPr lang="ko-KR" altLang="en-US" dirty="0" smtClean="0"/>
              <a:t>인스턴스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클래스로 만든 객체를 인스턴스라고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Print(cal2.add(7</a:t>
            </a:r>
            <a:r>
              <a:rPr lang="en-US" altLang="ko-KR" dirty="0"/>
              <a:t>))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10,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클래스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45" y="2037744"/>
            <a:ext cx="385816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85000" lnSpcReduction="20000"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/>
              <a:t>FourCal</a:t>
            </a:r>
            <a:r>
              <a:rPr lang="en-US" altLang="ko-KR" dirty="0" smtClean="0"/>
              <a:t>:                                                              # </a:t>
            </a:r>
            <a:r>
              <a:rPr lang="ko-KR" altLang="en-US" dirty="0" smtClean="0"/>
              <a:t>계산기 클래스   </a:t>
            </a:r>
            <a:r>
              <a:rPr lang="en-US" altLang="ko-KR" dirty="0" err="1" smtClean="0"/>
              <a:t>self.first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self.second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멤버변수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__(self</a:t>
            </a:r>
            <a:r>
              <a:rPr lang="en-US" altLang="ko-KR" dirty="0"/>
              <a:t>, first, second</a:t>
            </a:r>
            <a:r>
              <a:rPr lang="en-US" altLang="ko-KR" dirty="0" smtClean="0"/>
              <a:t>):                                      # add, sub </a:t>
            </a:r>
            <a:r>
              <a:rPr lang="ko-KR" altLang="en-US" dirty="0" err="1" smtClean="0"/>
              <a:t>멤버함수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err="1"/>
              <a:t>self.first</a:t>
            </a:r>
            <a:r>
              <a:rPr lang="en-US" altLang="ko-KR" dirty="0"/>
              <a:t> = first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self.second</a:t>
            </a:r>
            <a:r>
              <a:rPr lang="en-US" altLang="ko-KR" dirty="0"/>
              <a:t> = </a:t>
            </a:r>
            <a:r>
              <a:rPr lang="en-US" altLang="ko-KR" dirty="0" smtClean="0"/>
              <a:t>second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setdata</a:t>
            </a:r>
            <a:r>
              <a:rPr lang="en-US" altLang="ko-KR" dirty="0"/>
              <a:t>(self, first, second):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/>
              <a:t>self.first</a:t>
            </a:r>
            <a:r>
              <a:rPr lang="en-US" altLang="ko-KR" dirty="0"/>
              <a:t> = first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/>
              <a:t>self.second</a:t>
            </a:r>
            <a:r>
              <a:rPr lang="en-US" altLang="ko-KR" dirty="0"/>
              <a:t> = </a:t>
            </a:r>
            <a:r>
              <a:rPr lang="en-US" altLang="ko-KR" dirty="0" smtClean="0"/>
              <a:t>second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add(self):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/>
              <a:t>result = </a:t>
            </a:r>
            <a:r>
              <a:rPr lang="en-US" altLang="ko-KR" dirty="0" err="1"/>
              <a:t>self.first</a:t>
            </a:r>
            <a:r>
              <a:rPr lang="en-US" altLang="ko-KR" dirty="0"/>
              <a:t> + </a:t>
            </a:r>
            <a:r>
              <a:rPr lang="en-US" altLang="ko-KR" dirty="0" err="1"/>
              <a:t>self.second</a:t>
            </a:r>
            <a:endParaRPr lang="en-US" altLang="ko-KR" dirty="0"/>
          </a:p>
          <a:p>
            <a:r>
              <a:rPr lang="en-US" altLang="ko-KR" dirty="0"/>
              <a:t>         return </a:t>
            </a:r>
            <a:r>
              <a:rPr lang="en-US" altLang="ko-KR" dirty="0" smtClean="0"/>
              <a:t>result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div(self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result = </a:t>
            </a:r>
            <a:r>
              <a:rPr lang="en-US" altLang="ko-KR" dirty="0" err="1"/>
              <a:t>self.first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dirty="0" err="1"/>
              <a:t>self.second</a:t>
            </a:r>
            <a:endParaRPr lang="en-US" altLang="ko-KR" dirty="0"/>
          </a:p>
          <a:p>
            <a:r>
              <a:rPr lang="en-US" altLang="ko-KR" dirty="0"/>
              <a:t>         return result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10,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클래스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66" y="4223344"/>
            <a:ext cx="740195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계산기 클래스 사용하기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en-US" altLang="ko-KR" dirty="0"/>
              <a:t>= </a:t>
            </a:r>
            <a:r>
              <a:rPr lang="en-US" altLang="ko-KR" dirty="0" err="1" smtClean="0"/>
              <a:t>FourCal</a:t>
            </a:r>
            <a:r>
              <a:rPr lang="en-US" altLang="ko-KR" dirty="0" smtClean="0"/>
              <a:t>(4, 2)</a:t>
            </a:r>
            <a:endParaRPr lang="en-US" altLang="ko-KR" dirty="0"/>
          </a:p>
          <a:p>
            <a:r>
              <a:rPr lang="en-US" altLang="ko-KR" dirty="0" smtClean="0"/>
              <a:t>res = </a:t>
            </a:r>
            <a:r>
              <a:rPr lang="en-US" altLang="ko-KR" dirty="0" err="1" smtClean="0"/>
              <a:t>a.add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print(f"{</a:t>
            </a:r>
            <a:r>
              <a:rPr lang="en-US" altLang="ko-KR" dirty="0" err="1" smtClean="0"/>
              <a:t>a.first</a:t>
            </a:r>
            <a:r>
              <a:rPr lang="en-US" altLang="ko-KR" dirty="0" smtClean="0"/>
              <a:t>}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{</a:t>
            </a:r>
            <a:r>
              <a:rPr lang="en-US" altLang="ko-KR" dirty="0" err="1" smtClean="0"/>
              <a:t>a.second</a:t>
            </a:r>
            <a:r>
              <a:rPr lang="en-US" altLang="ko-KR" dirty="0" smtClean="0"/>
              <a:t>}</a:t>
            </a:r>
            <a:r>
              <a:rPr lang="ko-KR" altLang="en-US" dirty="0" smtClean="0"/>
              <a:t>을 더하면 </a:t>
            </a:r>
            <a:r>
              <a:rPr lang="en-US" altLang="ko-KR" dirty="0" smtClean="0"/>
              <a:t>{res}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.") </a:t>
            </a:r>
          </a:p>
          <a:p>
            <a:r>
              <a:rPr lang="en-US" altLang="ko-KR" dirty="0"/>
              <a:t>res = </a:t>
            </a:r>
            <a:r>
              <a:rPr lang="en-US" altLang="ko-KR" dirty="0" err="1" smtClean="0"/>
              <a:t>a.sub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print(f"{</a:t>
            </a:r>
            <a:r>
              <a:rPr lang="en-US" altLang="ko-KR" dirty="0" err="1"/>
              <a:t>a.first</a:t>
            </a:r>
            <a:r>
              <a:rPr lang="en-US" altLang="ko-KR" dirty="0"/>
              <a:t>} </a:t>
            </a:r>
            <a:r>
              <a:rPr lang="ko-KR" altLang="en-US" dirty="0" smtClean="0"/>
              <a:t>에서 </a:t>
            </a:r>
            <a:r>
              <a:rPr lang="en-US" altLang="ko-KR" dirty="0"/>
              <a:t>{</a:t>
            </a:r>
            <a:r>
              <a:rPr lang="en-US" altLang="ko-KR" dirty="0" err="1"/>
              <a:t>a.second</a:t>
            </a:r>
            <a:r>
              <a:rPr lang="en-US" altLang="ko-KR" dirty="0" smtClean="0"/>
              <a:t>}</a:t>
            </a:r>
            <a:r>
              <a:rPr lang="ko-KR" altLang="en-US" dirty="0" smtClean="0"/>
              <a:t>를 </a:t>
            </a:r>
            <a:r>
              <a:rPr lang="ko-KR" altLang="en-US" dirty="0"/>
              <a:t>빼</a:t>
            </a:r>
            <a:r>
              <a:rPr lang="ko-KR" altLang="en-US" dirty="0" smtClean="0"/>
              <a:t>면 </a:t>
            </a:r>
            <a:r>
              <a:rPr lang="en-US" altLang="ko-KR" dirty="0"/>
              <a:t>{res}</a:t>
            </a:r>
            <a:r>
              <a:rPr lang="ko-KR" altLang="en-US" dirty="0"/>
              <a:t>입니다</a:t>
            </a:r>
            <a:r>
              <a:rPr lang="en-US" altLang="ko-KR" dirty="0"/>
              <a:t>.")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10,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35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클래스를 변경하지 않고 기능을 추가하거나 기존 기능을 변경하려고 할 때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MoreFourCal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FourCal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pow(self):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result = </a:t>
            </a:r>
            <a:r>
              <a:rPr lang="en-US" altLang="ko-KR" dirty="0" err="1" smtClean="0"/>
              <a:t>self.first</a:t>
            </a:r>
            <a:r>
              <a:rPr lang="en-US" altLang="ko-KR" dirty="0" smtClean="0"/>
              <a:t> ** </a:t>
            </a:r>
            <a:r>
              <a:rPr lang="en-US" altLang="ko-KR" dirty="0" err="1" smtClean="0"/>
              <a:t>self.second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return result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= </a:t>
            </a:r>
            <a:r>
              <a:rPr lang="en-US" altLang="ko-KR" dirty="0" err="1" smtClean="0"/>
              <a:t>MoreFourCal</a:t>
            </a:r>
            <a:r>
              <a:rPr lang="en-US" altLang="ko-KR" dirty="0" smtClean="0"/>
              <a:t>(4, 2)</a:t>
            </a:r>
          </a:p>
          <a:p>
            <a:r>
              <a:rPr lang="en-US" altLang="ko-KR" dirty="0"/>
              <a:t>res = </a:t>
            </a:r>
            <a:r>
              <a:rPr lang="en-US" altLang="ko-KR" dirty="0" err="1" smtClean="0"/>
              <a:t>a.pow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print(f"{</a:t>
            </a:r>
            <a:r>
              <a:rPr lang="en-US" altLang="ko-KR" dirty="0" err="1"/>
              <a:t>a.first</a:t>
            </a:r>
            <a:r>
              <a:rPr lang="en-US" altLang="ko-KR" dirty="0"/>
              <a:t>} </a:t>
            </a:r>
            <a:r>
              <a:rPr lang="en-US" altLang="ko-KR" dirty="0" smtClean="0"/>
              <a:t>**</a:t>
            </a:r>
            <a:r>
              <a:rPr lang="ko-KR" altLang="en-US" dirty="0" smtClean="0"/>
              <a:t> </a:t>
            </a:r>
            <a:r>
              <a:rPr lang="en-US" altLang="ko-KR" dirty="0"/>
              <a:t>{</a:t>
            </a:r>
            <a:r>
              <a:rPr lang="en-US" altLang="ko-KR" dirty="0" err="1"/>
              <a:t>a.second</a:t>
            </a:r>
            <a:r>
              <a:rPr lang="en-US" altLang="ko-KR" dirty="0" smtClean="0"/>
              <a:t>}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/>
              <a:t>{res}</a:t>
            </a:r>
            <a:r>
              <a:rPr lang="ko-KR" altLang="en-US" dirty="0"/>
              <a:t>입니다</a:t>
            </a:r>
            <a:r>
              <a:rPr lang="en-US" altLang="ko-KR" dirty="0"/>
              <a:t>.")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10,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lnSpcReduction="10000"/>
          </a:bodyPr>
          <a:lstStyle/>
          <a:p>
            <a:r>
              <a:rPr lang="en-US" altLang="ko-KR" dirty="0" smtClean="0"/>
              <a:t>Method overriding : </a:t>
            </a:r>
            <a:r>
              <a:rPr lang="ko-KR" altLang="en-US" dirty="0" smtClean="0"/>
              <a:t>부모클래스를 사용하지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만들어서 사용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SafeFourCal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FourCal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div(self):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if </a:t>
            </a:r>
            <a:r>
              <a:rPr lang="en-US" altLang="ko-KR" dirty="0" err="1" smtClean="0"/>
              <a:t>self.second</a:t>
            </a:r>
            <a:r>
              <a:rPr lang="en-US" altLang="ko-KR" dirty="0" smtClean="0"/>
              <a:t> == 0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return 0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else :</a:t>
            </a:r>
          </a:p>
          <a:p>
            <a:r>
              <a:rPr lang="en-US" altLang="ko-KR" dirty="0" smtClean="0"/>
              <a:t>            return </a:t>
            </a:r>
            <a:r>
              <a:rPr lang="en-US" altLang="ko-KR" dirty="0" err="1" smtClean="0"/>
              <a:t>self.first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self.second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 = </a:t>
            </a:r>
            <a:r>
              <a:rPr lang="en-US" altLang="ko-KR" dirty="0" err="1" smtClean="0"/>
              <a:t>SafeFourCal</a:t>
            </a:r>
            <a:r>
              <a:rPr lang="en-US" altLang="ko-KR" dirty="0" smtClean="0"/>
              <a:t>(4, 0)</a:t>
            </a:r>
          </a:p>
          <a:p>
            <a:r>
              <a:rPr lang="en-US" altLang="ko-KR" dirty="0" smtClean="0"/>
              <a:t>res = </a:t>
            </a:r>
            <a:r>
              <a:rPr lang="en-US" altLang="ko-KR" dirty="0" err="1" smtClean="0"/>
              <a:t>a.div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print(f"{res}")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10,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94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0F006E-CFBA-42F5-9FF9-61FCF419D29D}">
  <ds:schemaRefs>
    <ds:schemaRef ds:uri="71af3243-3dd4-4a8d-8c0d-dd76da1f02a5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382</Words>
  <Application>Microsoft Office PowerPoint</Application>
  <PresentationFormat>와이드스크린</PresentationFormat>
  <Paragraphs>96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마루 부리 Beta</vt:lpstr>
      <vt:lpstr>맑은 고딕</vt:lpstr>
      <vt:lpstr>Arial</vt:lpstr>
      <vt:lpstr>Segoe UI</vt:lpstr>
      <vt:lpstr>Office 테마</vt:lpstr>
      <vt:lpstr>1_Office 테마</vt:lpstr>
      <vt:lpstr>SW 언어의 이해 (Python 기초) </vt:lpstr>
      <vt:lpstr>SW 언어의 이해 (Python 기초)                  60시간 학습목표</vt:lpstr>
      <vt:lpstr>클래스</vt:lpstr>
      <vt:lpstr>클래스</vt:lpstr>
      <vt:lpstr>클래스</vt:lpstr>
      <vt:lpstr>클래스</vt:lpstr>
      <vt:lpstr>클래스</vt:lpstr>
      <vt:lpstr>클래스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2024-07-11T14:32:53Z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