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37"/>
  </p:notesMasterIdLst>
  <p:handoutMasterIdLst>
    <p:handoutMasterId r:id="rId38"/>
  </p:handoutMasterIdLst>
  <p:sldIdLst>
    <p:sldId id="256" r:id="rId6"/>
    <p:sldId id="257" r:id="rId7"/>
    <p:sldId id="261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262" r:id="rId3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62" d="100"/>
          <a:sy n="62" d="100"/>
        </p:scale>
        <p:origin x="86" y="326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2024-07-07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9672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64873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4729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4307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65575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5230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02750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54950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87302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8810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21642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07011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4176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92325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99341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09523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8257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619560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612376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97906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78644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4439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63561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80056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716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6089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686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62020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en-US" altLang="ko-KR" noProof="1" smtClean="0"/>
              <a:t>(Python</a:t>
            </a:r>
            <a:r>
              <a:rPr lang="ko-KR" altLang="en-US" noProof="1" smtClean="0"/>
              <a:t> 기초</a:t>
            </a:r>
            <a:r>
              <a:rPr lang="en-US" altLang="ko-KR" noProof="1" smtClean="0"/>
              <a:t>)</a:t>
            </a:r>
            <a:r>
              <a:rPr lang="ko-KR" altLang="en-US" noProof="1" smtClean="0"/>
              <a:t> </a:t>
            </a:r>
            <a:endParaRPr lang="ko-KR" altLang="en-US" noProof="1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[</a:t>
            </a:r>
            <a:r>
              <a:rPr lang="ko-KR" altLang="en-US" noProof="1" smtClean="0"/>
              <a:t>인공지능</a:t>
            </a:r>
            <a:r>
              <a:rPr lang="en-US" altLang="ko-KR" noProof="1" smtClean="0"/>
              <a:t>] AIoT</a:t>
            </a:r>
            <a:r>
              <a:rPr lang="ko-KR" altLang="en-US" noProof="1" smtClean="0"/>
              <a:t>를 이용한 빅데이터 분석 산업솔루션 개발 취업연계부트캠프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SpecialClass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특별한 </a:t>
            </a:r>
            <a:r>
              <a:rPr lang="ko-KR" altLang="en-US" dirty="0" err="1"/>
              <a:t>생성자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str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return "</a:t>
            </a:r>
            <a:r>
              <a:rPr lang="ko-KR" altLang="en-US" dirty="0"/>
              <a:t>특별한 메서드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s = </a:t>
            </a:r>
            <a:r>
              <a:rPr lang="en-US" altLang="ko-KR" dirty="0" err="1"/>
              <a:t>SpecialClass</a:t>
            </a:r>
            <a:r>
              <a:rPr lang="en-US" altLang="ko-KR" dirty="0"/>
              <a:t>() # </a:t>
            </a:r>
            <a:r>
              <a:rPr lang="ko-KR" altLang="en-US" dirty="0"/>
              <a:t>특별한 </a:t>
            </a:r>
            <a:r>
              <a:rPr lang="ko-KR" altLang="en-US" dirty="0" err="1"/>
              <a:t>생성자</a:t>
            </a:r>
            <a:r>
              <a:rPr lang="ko-KR" altLang="en-US" dirty="0"/>
              <a:t> 출력</a:t>
            </a:r>
          </a:p>
          <a:p>
            <a:r>
              <a:rPr lang="en-US" altLang="ko-KR" dirty="0"/>
              <a:t>print(s) # </a:t>
            </a:r>
            <a:r>
              <a:rPr lang="ko-KR" altLang="en-US" dirty="0"/>
              <a:t>특별한 메서드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예외처리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31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BigNumberError</a:t>
            </a:r>
            <a:r>
              <a:rPr lang="en-US" altLang="ko-KR" dirty="0"/>
              <a:t>(Exception): </a:t>
            </a:r>
          </a:p>
          <a:p>
            <a:r>
              <a:rPr lang="en-US" altLang="ko-KR" dirty="0"/>
              <a:t>    #pass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msg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self.msg = </a:t>
            </a:r>
            <a:r>
              <a:rPr lang="en-US" altLang="ko-KR" dirty="0" err="1"/>
              <a:t>msg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str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return self.msg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예외처리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56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fontScale="70000" lnSpcReduction="20000"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한 자리 숫자 나누기 전용 계산기입니다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숫자를 입력하세요 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숫자를 입력하세요 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if num1 &gt;= 10 or num2 &gt;= 10: </a:t>
            </a:r>
          </a:p>
          <a:p>
            <a:r>
              <a:rPr lang="en-US" altLang="ko-KR" dirty="0"/>
              <a:t>        raise </a:t>
            </a:r>
            <a:r>
              <a:rPr lang="en-US" altLang="ko-KR" dirty="0" err="1"/>
              <a:t>BigNumberError</a:t>
            </a:r>
            <a:r>
              <a:rPr lang="en-US" altLang="ko-KR" dirty="0"/>
              <a:t>("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: {0}, {1}".format(num1, num2)) </a:t>
            </a:r>
          </a:p>
          <a:p>
            <a:r>
              <a:rPr lang="en-US" altLang="ko-KR" dirty="0"/>
              <a:t>    print("{0} / {1} = {2}".format(num1, num2, </a:t>
            </a:r>
            <a:r>
              <a:rPr lang="en-US" altLang="ko-KR" dirty="0" err="1"/>
              <a:t>int</a:t>
            </a:r>
            <a:r>
              <a:rPr lang="en-US" altLang="ko-KR" dirty="0"/>
              <a:t>(num1 / num2)))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ValueError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값을 잘못 입력했습니다</a:t>
            </a:r>
            <a:r>
              <a:rPr lang="en-US" altLang="ko-KR" dirty="0"/>
              <a:t>. </a:t>
            </a:r>
            <a:r>
              <a:rPr lang="ko-KR" altLang="en-US" dirty="0"/>
              <a:t>한 자리 숫자만 입력하세요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BigNumberError</a:t>
            </a:r>
            <a:r>
              <a:rPr lang="en-US" altLang="ko-KR" dirty="0"/>
              <a:t> as err: 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오류가 발생했습니다</a:t>
            </a:r>
            <a:r>
              <a:rPr lang="en-US" altLang="ko-KR" dirty="0"/>
              <a:t>. </a:t>
            </a:r>
            <a:r>
              <a:rPr lang="ko-KR" altLang="en-US" dirty="0"/>
              <a:t>한 자리 숫자만 입력하세요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print(err) </a:t>
            </a:r>
          </a:p>
          <a:p>
            <a:r>
              <a:rPr lang="en-US" altLang="ko-KR" dirty="0"/>
              <a:t>finally: # </a:t>
            </a:r>
            <a:r>
              <a:rPr lang="ko-KR" altLang="en-US" dirty="0"/>
              <a:t>오류 발생 여부와 상관없이 항상 실행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계산기를 이용해 주셔서 감사합니다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예외처리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78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theater_module</a:t>
            </a:r>
            <a:r>
              <a:rPr lang="en-US" altLang="ko-KR" dirty="0"/>
              <a:t> # </a:t>
            </a:r>
            <a:r>
              <a:rPr lang="ko-KR" altLang="en-US" dirty="0"/>
              <a:t>모듈 가져오기</a:t>
            </a:r>
          </a:p>
          <a:p>
            <a:endParaRPr lang="ko-KR" altLang="en-US" dirty="0"/>
          </a:p>
          <a:p>
            <a:r>
              <a:rPr lang="en-US" altLang="ko-KR" dirty="0" err="1"/>
              <a:t>theater_module.price</a:t>
            </a:r>
            <a:r>
              <a:rPr lang="en-US" altLang="ko-KR" dirty="0"/>
              <a:t>(3) # 3</a:t>
            </a:r>
            <a:r>
              <a:rPr lang="ko-KR" altLang="en-US" dirty="0"/>
              <a:t>명이 영화를 보러 갔을 때 가격</a:t>
            </a:r>
          </a:p>
          <a:p>
            <a:r>
              <a:rPr lang="en-US" altLang="ko-KR" dirty="0" err="1"/>
              <a:t>theater_module.price_morning</a:t>
            </a:r>
            <a:r>
              <a:rPr lang="en-US" altLang="ko-KR" dirty="0"/>
              <a:t>(4) # 4</a:t>
            </a:r>
            <a:r>
              <a:rPr lang="ko-KR" altLang="en-US" dirty="0"/>
              <a:t>명이 조조 영화를 보러 갔을 때 가격</a:t>
            </a:r>
          </a:p>
          <a:p>
            <a:r>
              <a:rPr lang="en-US" altLang="ko-KR" dirty="0" err="1"/>
              <a:t>theater_module.price_soldier</a:t>
            </a:r>
            <a:r>
              <a:rPr lang="en-US" altLang="ko-KR" dirty="0"/>
              <a:t>(5) # </a:t>
            </a:r>
            <a:r>
              <a:rPr lang="ko-KR" altLang="en-US" dirty="0"/>
              <a:t>군인 </a:t>
            </a:r>
            <a:r>
              <a:rPr lang="en-US" altLang="ko-KR" dirty="0"/>
              <a:t>5</a:t>
            </a:r>
            <a:r>
              <a:rPr lang="ko-KR" altLang="en-US" dirty="0"/>
              <a:t>명이 영화를 보러 갔을 때 가격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17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theater_module</a:t>
            </a:r>
            <a:r>
              <a:rPr lang="en-US" altLang="ko-KR" dirty="0"/>
              <a:t> as mv # </a:t>
            </a:r>
            <a:r>
              <a:rPr lang="en-US" altLang="ko-KR" dirty="0" err="1"/>
              <a:t>theater_module</a:t>
            </a:r>
            <a:r>
              <a:rPr lang="ko-KR" altLang="en-US" dirty="0"/>
              <a:t>을 별명인 </a:t>
            </a:r>
            <a:r>
              <a:rPr lang="en-US" altLang="ko-KR" dirty="0"/>
              <a:t>mv</a:t>
            </a:r>
            <a:r>
              <a:rPr lang="ko-KR" altLang="en-US" dirty="0"/>
              <a:t>로 사용한다는 의미</a:t>
            </a:r>
          </a:p>
          <a:p>
            <a:r>
              <a:rPr lang="en-US" altLang="ko-KR" dirty="0" err="1"/>
              <a:t>mv.price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mv.price_morning</a:t>
            </a:r>
            <a:r>
              <a:rPr lang="en-US" altLang="ko-KR" dirty="0"/>
              <a:t>(4)</a:t>
            </a:r>
          </a:p>
          <a:p>
            <a:r>
              <a:rPr lang="en-US" altLang="ko-KR" dirty="0" err="1"/>
              <a:t>mv.price_soldier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0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theater_module</a:t>
            </a:r>
            <a:r>
              <a:rPr lang="en-US" altLang="ko-KR" dirty="0"/>
              <a:t> import * # </a:t>
            </a:r>
            <a:r>
              <a:rPr lang="en-US" altLang="ko-KR" dirty="0" err="1"/>
              <a:t>theater_module</a:t>
            </a:r>
            <a:r>
              <a:rPr lang="ko-KR" altLang="en-US" dirty="0"/>
              <a:t>에서 모든 기능을 가져와 사용함</a:t>
            </a:r>
          </a:p>
          <a:p>
            <a:endParaRPr lang="ko-KR" altLang="en-US" dirty="0"/>
          </a:p>
          <a:p>
            <a:r>
              <a:rPr lang="en-US" altLang="ko-KR" dirty="0"/>
              <a:t>price(3) # </a:t>
            </a:r>
            <a:r>
              <a:rPr lang="en-US" altLang="ko-KR" dirty="0" err="1"/>
              <a:t>theater_module</a:t>
            </a:r>
            <a:r>
              <a:rPr lang="en-US" altLang="ko-KR" dirty="0"/>
              <a:t>.</a:t>
            </a:r>
            <a:r>
              <a:rPr lang="ko-KR" altLang="en-US" dirty="0"/>
              <a:t>을 작성할 필요 없음</a:t>
            </a:r>
          </a:p>
          <a:p>
            <a:r>
              <a:rPr lang="en-US" altLang="ko-KR" dirty="0" err="1"/>
              <a:t>price_morning</a:t>
            </a:r>
            <a:r>
              <a:rPr lang="en-US" altLang="ko-KR" dirty="0"/>
              <a:t>(4)</a:t>
            </a:r>
          </a:p>
          <a:p>
            <a:r>
              <a:rPr lang="en-US" altLang="ko-KR" dirty="0" err="1"/>
              <a:t>price_soldier</a:t>
            </a:r>
            <a:r>
              <a:rPr lang="en-US" altLang="ko-KR" dirty="0"/>
              <a:t>(5)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20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theater_module</a:t>
            </a:r>
            <a:r>
              <a:rPr lang="en-US" altLang="ko-KR" dirty="0"/>
              <a:t> import price, </a:t>
            </a:r>
            <a:r>
              <a:rPr lang="en-US" altLang="ko-KR" dirty="0" err="1"/>
              <a:t>price_morning</a:t>
            </a:r>
            <a:r>
              <a:rPr lang="en-US" altLang="ko-KR" dirty="0"/>
              <a:t> # </a:t>
            </a:r>
            <a:r>
              <a:rPr lang="ko-KR" altLang="en-US" dirty="0"/>
              <a:t>모듈에서 일부 함수만 가져와 사용함</a:t>
            </a:r>
          </a:p>
          <a:p>
            <a:endParaRPr lang="ko-KR" altLang="en-US" dirty="0"/>
          </a:p>
          <a:p>
            <a:r>
              <a:rPr lang="en-US" altLang="ko-KR" dirty="0"/>
              <a:t>price(5) # 5</a:t>
            </a:r>
            <a:r>
              <a:rPr lang="ko-KR" altLang="en-US" dirty="0"/>
              <a:t>명</a:t>
            </a:r>
          </a:p>
          <a:p>
            <a:r>
              <a:rPr lang="en-US" altLang="ko-KR" dirty="0" err="1"/>
              <a:t>price_morning</a:t>
            </a:r>
            <a:r>
              <a:rPr lang="en-US" altLang="ko-KR" dirty="0"/>
              <a:t>(6) # 6</a:t>
            </a:r>
            <a:r>
              <a:rPr lang="ko-KR" altLang="en-US" dirty="0"/>
              <a:t>명</a:t>
            </a:r>
          </a:p>
          <a:p>
            <a:r>
              <a:rPr lang="en-US" altLang="ko-KR" dirty="0" err="1"/>
              <a:t>price_soldier</a:t>
            </a:r>
            <a:r>
              <a:rPr lang="en-US" altLang="ko-KR" dirty="0"/>
              <a:t>(7) # import</a:t>
            </a:r>
            <a:r>
              <a:rPr lang="ko-KR" altLang="en-US" dirty="0"/>
              <a:t>하지 않아서 사용 불가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63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price_soldier</a:t>
            </a:r>
            <a:r>
              <a:rPr lang="ko-KR" altLang="en-US" dirty="0"/>
              <a:t>를 별명인 </a:t>
            </a:r>
            <a:r>
              <a:rPr lang="en-US" altLang="ko-KR" dirty="0"/>
              <a:t>price</a:t>
            </a:r>
            <a:r>
              <a:rPr lang="ko-KR" altLang="en-US" dirty="0"/>
              <a:t>로 대체 사용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theater_module</a:t>
            </a:r>
            <a:r>
              <a:rPr lang="en-US" altLang="ko-KR" dirty="0"/>
              <a:t> import </a:t>
            </a:r>
            <a:r>
              <a:rPr lang="en-US" altLang="ko-KR" dirty="0" err="1"/>
              <a:t>price_soldier</a:t>
            </a:r>
            <a:r>
              <a:rPr lang="en-US" altLang="ko-KR" dirty="0"/>
              <a:t> as price</a:t>
            </a:r>
          </a:p>
          <a:p>
            <a:endParaRPr lang="en-US" altLang="ko-KR" dirty="0"/>
          </a:p>
          <a:p>
            <a:r>
              <a:rPr lang="en-US" altLang="ko-KR" dirty="0"/>
              <a:t>price(5) # </a:t>
            </a:r>
            <a:r>
              <a:rPr lang="en-US" altLang="ko-KR" dirty="0" err="1"/>
              <a:t>price_soldier</a:t>
            </a:r>
            <a:r>
              <a:rPr lang="en-US" altLang="ko-KR" dirty="0"/>
              <a:t>() </a:t>
            </a:r>
            <a:r>
              <a:rPr lang="ko-KR" altLang="en-US" dirty="0"/>
              <a:t>함수 호출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05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fontScale="92500" lnSpcReduction="10000"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travel.thailand</a:t>
            </a:r>
            <a:r>
              <a:rPr lang="en-US" altLang="ko-KR" dirty="0"/>
              <a:t> # travel </a:t>
            </a:r>
            <a:r>
              <a:rPr lang="ko-KR" altLang="en-US" dirty="0"/>
              <a:t>패키지의 </a:t>
            </a:r>
            <a:r>
              <a:rPr lang="en-US" altLang="ko-KR" dirty="0" err="1"/>
              <a:t>thailand</a:t>
            </a:r>
            <a:r>
              <a:rPr lang="en-US" altLang="ko-KR" dirty="0"/>
              <a:t> </a:t>
            </a:r>
            <a:r>
              <a:rPr lang="ko-KR" altLang="en-US" dirty="0"/>
              <a:t>모듈 가져오기</a:t>
            </a:r>
          </a:p>
          <a:p>
            <a:endParaRPr lang="ko-KR" altLang="en-US" dirty="0"/>
          </a:p>
          <a:p>
            <a:r>
              <a:rPr lang="en-US" altLang="ko-KR" dirty="0" err="1"/>
              <a:t>trip_to</a:t>
            </a:r>
            <a:r>
              <a:rPr lang="en-US" altLang="ko-KR" dirty="0"/>
              <a:t> = </a:t>
            </a:r>
            <a:r>
              <a:rPr lang="en-US" altLang="ko-KR" dirty="0" err="1"/>
              <a:t>travel.thailand.ThailandPackage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trip_to.detail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"""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travel.thailand.ThailandPackage</a:t>
            </a:r>
            <a:r>
              <a:rPr lang="en-US" altLang="ko-KR" dirty="0"/>
              <a:t> # </a:t>
            </a:r>
            <a:r>
              <a:rPr lang="ko-KR" altLang="en-US" dirty="0"/>
              <a:t>클래스 </a:t>
            </a:r>
            <a:r>
              <a:rPr lang="en-US" altLang="ko-KR" dirty="0"/>
              <a:t>import </a:t>
            </a:r>
            <a:r>
              <a:rPr lang="ko-KR" altLang="en-US" dirty="0"/>
              <a:t>불가</a:t>
            </a:r>
          </a:p>
          <a:p>
            <a:endParaRPr lang="ko-KR" altLang="en-US" dirty="0"/>
          </a:p>
          <a:p>
            <a:r>
              <a:rPr lang="en-US" altLang="ko-KR" dirty="0" err="1"/>
              <a:t>trip_to</a:t>
            </a:r>
            <a:r>
              <a:rPr lang="en-US" altLang="ko-KR" dirty="0"/>
              <a:t> = </a:t>
            </a:r>
            <a:r>
              <a:rPr lang="en-US" altLang="ko-KR" dirty="0" err="1"/>
              <a:t>travel.thailand.ThailandPackage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trip_to.detail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"""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12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travel.thailand</a:t>
            </a:r>
            <a:r>
              <a:rPr lang="en-US" altLang="ko-KR" dirty="0"/>
              <a:t> </a:t>
            </a:r>
            <a:r>
              <a:rPr lang="ko-KR" altLang="en-US" dirty="0"/>
              <a:t>모듈에서 </a:t>
            </a:r>
            <a:r>
              <a:rPr lang="en-US" altLang="ko-KR" dirty="0" err="1"/>
              <a:t>ThailandPackage</a:t>
            </a:r>
            <a:r>
              <a:rPr lang="en-US" altLang="ko-KR" dirty="0"/>
              <a:t> </a:t>
            </a:r>
            <a:r>
              <a:rPr lang="ko-KR" altLang="en-US" dirty="0"/>
              <a:t>클래스 가져오기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travel.thailand</a:t>
            </a:r>
            <a:r>
              <a:rPr lang="en-US" altLang="ko-KR" dirty="0"/>
              <a:t> import </a:t>
            </a:r>
            <a:r>
              <a:rPr lang="en-US" altLang="ko-KR" dirty="0" err="1"/>
              <a:t>ThailandPackage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 err="1"/>
              <a:t>trip_to</a:t>
            </a:r>
            <a:r>
              <a:rPr lang="en-US" altLang="ko-KR" dirty="0"/>
              <a:t> = </a:t>
            </a:r>
            <a:r>
              <a:rPr lang="en-US" altLang="ko-KR" dirty="0" err="1"/>
              <a:t>ThailandPackage</a:t>
            </a:r>
            <a:r>
              <a:rPr lang="en-US" altLang="ko-KR" dirty="0"/>
              <a:t>() # </a:t>
            </a:r>
            <a:r>
              <a:rPr lang="en-US" altLang="ko-KR" dirty="0" err="1"/>
              <a:t>from~import</a:t>
            </a:r>
            <a:r>
              <a:rPr lang="en-US" altLang="ko-KR" dirty="0"/>
              <a:t> </a:t>
            </a:r>
            <a:r>
              <a:rPr lang="ko-KR" altLang="en-US" dirty="0"/>
              <a:t>문에서는 </a:t>
            </a:r>
            <a:r>
              <a:rPr lang="en-US" altLang="ko-KR" dirty="0" err="1"/>
              <a:t>travel.thailand</a:t>
            </a:r>
            <a:r>
              <a:rPr lang="en-US" altLang="ko-KR" dirty="0"/>
              <a:t>. </a:t>
            </a:r>
            <a:r>
              <a:rPr lang="ko-KR" altLang="en-US" dirty="0"/>
              <a:t>제외</a:t>
            </a:r>
          </a:p>
          <a:p>
            <a:r>
              <a:rPr lang="en-US" altLang="ko-KR" dirty="0" err="1"/>
              <a:t>trip_to.detail</a:t>
            </a:r>
            <a:r>
              <a:rPr lang="en-US" altLang="ko-KR" dirty="0"/>
              <a:t>()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60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 </a:t>
            </a:r>
            <a:r>
              <a:rPr lang="en-US" altLang="ko-KR" noProof="1" smtClean="0"/>
              <a:t>(Python </a:t>
            </a:r>
            <a:r>
              <a:rPr lang="ko-KR" altLang="en-US" noProof="1" smtClean="0"/>
              <a:t>기초</a:t>
            </a:r>
            <a:r>
              <a:rPr lang="en-US" altLang="ko-KR" noProof="1" smtClean="0"/>
              <a:t>)                  60</a:t>
            </a:r>
            <a:r>
              <a:rPr lang="ko-KR" altLang="en-US" noProof="1" smtClean="0"/>
              <a:t>시간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ko-KR" altLang="en-US" noProof="1" smtClean="0"/>
              <a:t>학습목표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2727433"/>
            <a:ext cx="4969475" cy="3579849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en-US" altLang="ko-KR" noProof="1" smtClean="0"/>
              <a:t>Python </a:t>
            </a:r>
            <a:r>
              <a:rPr lang="ko-KR" altLang="en-US" noProof="1" smtClean="0"/>
              <a:t>기초 교재소개와 설치</a:t>
            </a:r>
            <a:endParaRPr lang="en-US" altLang="ko-KR" noProof="1" smtClean="0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가상환경 및 개발 툴 이해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자료형과 변수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연산과 연산자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문자열 다루기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세트</a:t>
            </a:r>
            <a:r>
              <a:rPr lang="en-US" altLang="ko-KR" noProof="1"/>
              <a:t>)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제어문</a:t>
            </a:r>
            <a:endParaRPr lang="ko-KR" altLang="en-US" noProof="1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711796" y="2731549"/>
            <a:ext cx="4969475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8"/>
            </a:pPr>
            <a:r>
              <a:rPr lang="ko-KR" altLang="en-US" noProof="1" smtClean="0"/>
              <a:t>함수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입출력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클래스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예외 처리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모듈과 패키지</a:t>
            </a:r>
            <a:endParaRPr lang="en-US" altLang="ko-KR" noProof="1" smtClean="0"/>
          </a:p>
          <a:p>
            <a:endParaRPr lang="en-US" altLang="ko-KR" noProof="1" smtClean="0"/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from travel import *</a:t>
            </a:r>
          </a:p>
          <a:p>
            <a:endParaRPr lang="en-US" altLang="ko-KR" dirty="0"/>
          </a:p>
          <a:p>
            <a:r>
              <a:rPr lang="en-US" altLang="ko-KR" dirty="0" err="1"/>
              <a:t>trip_to</a:t>
            </a:r>
            <a:r>
              <a:rPr lang="en-US" altLang="ko-KR" dirty="0"/>
              <a:t> = </a:t>
            </a:r>
            <a:r>
              <a:rPr lang="en-US" altLang="ko-KR" dirty="0" err="1"/>
              <a:t>vietnam.VietnamPackage</a:t>
            </a:r>
            <a:r>
              <a:rPr lang="en-US" altLang="ko-KR" dirty="0"/>
              <a:t>() # </a:t>
            </a:r>
            <a:r>
              <a:rPr lang="ko-KR" altLang="en-US" dirty="0"/>
              <a:t>베트남</a:t>
            </a:r>
          </a:p>
          <a:p>
            <a:r>
              <a:rPr lang="en-US" altLang="ko-KR" dirty="0"/>
              <a:t>#</a:t>
            </a:r>
            <a:r>
              <a:rPr lang="en-US" altLang="ko-KR" dirty="0" err="1"/>
              <a:t>trip_to</a:t>
            </a:r>
            <a:r>
              <a:rPr lang="en-US" altLang="ko-KR" dirty="0"/>
              <a:t> = </a:t>
            </a:r>
            <a:r>
              <a:rPr lang="en-US" altLang="ko-KR" dirty="0" err="1"/>
              <a:t>thailand.ThailandPackage</a:t>
            </a:r>
            <a:r>
              <a:rPr lang="en-US" altLang="ko-KR" dirty="0"/>
              <a:t>() # </a:t>
            </a:r>
            <a:r>
              <a:rPr lang="ko-KR" altLang="en-US" dirty="0"/>
              <a:t>태국</a:t>
            </a:r>
          </a:p>
          <a:p>
            <a:r>
              <a:rPr lang="en-US" altLang="ko-KR" dirty="0" err="1"/>
              <a:t>trip_to.detail</a:t>
            </a:r>
            <a:r>
              <a:rPr lang="en-US" altLang="ko-KR" dirty="0"/>
              <a:t>()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93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from travel import *</a:t>
            </a:r>
          </a:p>
          <a:p>
            <a:endParaRPr lang="en-US" altLang="ko-KR" dirty="0"/>
          </a:p>
          <a:p>
            <a:r>
              <a:rPr lang="en-US" altLang="ko-KR" dirty="0" err="1"/>
              <a:t>trip_to</a:t>
            </a:r>
            <a:r>
              <a:rPr lang="en-US" altLang="ko-KR" dirty="0"/>
              <a:t> = </a:t>
            </a:r>
            <a:r>
              <a:rPr lang="en-US" altLang="ko-KR" dirty="0" err="1"/>
              <a:t>thailand.ThailandPackage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trip_to.detail</a:t>
            </a:r>
            <a:r>
              <a:rPr lang="en-US" altLang="ko-KR" dirty="0"/>
              <a:t>()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549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import inspect</a:t>
            </a:r>
          </a:p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inspect.getfile</a:t>
            </a:r>
            <a:r>
              <a:rPr lang="en-US" altLang="ko-KR" dirty="0"/>
              <a:t>(random)) # random </a:t>
            </a:r>
            <a:r>
              <a:rPr lang="ko-KR" altLang="en-US" dirty="0"/>
              <a:t>모듈 위치</a:t>
            </a:r>
            <a:r>
              <a:rPr lang="en-US" altLang="ko-KR" dirty="0"/>
              <a:t>(</a:t>
            </a:r>
            <a:r>
              <a:rPr lang="ko-KR" altLang="en-US" dirty="0"/>
              <a:t>경로</a:t>
            </a:r>
            <a:r>
              <a:rPr lang="en-US" altLang="ko-KR" dirty="0"/>
              <a:t>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32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import inspect</a:t>
            </a:r>
          </a:p>
          <a:p>
            <a:r>
              <a:rPr lang="en-US" altLang="ko-KR" dirty="0"/>
              <a:t>from travel import *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inspect.getfile</a:t>
            </a:r>
            <a:r>
              <a:rPr lang="en-US" altLang="ko-KR" dirty="0"/>
              <a:t>(</a:t>
            </a:r>
            <a:r>
              <a:rPr lang="en-US" altLang="ko-KR" dirty="0" err="1"/>
              <a:t>thailand</a:t>
            </a:r>
            <a:r>
              <a:rPr lang="en-US" altLang="ko-KR" dirty="0"/>
              <a:t>)) # </a:t>
            </a:r>
            <a:r>
              <a:rPr lang="en-US" altLang="ko-KR" dirty="0" err="1"/>
              <a:t>thailand</a:t>
            </a:r>
            <a:r>
              <a:rPr lang="en-US" altLang="ko-KR" dirty="0"/>
              <a:t> </a:t>
            </a:r>
            <a:r>
              <a:rPr lang="ko-KR" altLang="en-US" dirty="0"/>
              <a:t>모듈 위치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654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from bs4 import </a:t>
            </a:r>
            <a:r>
              <a:rPr lang="en-US" altLang="ko-KR" dirty="0" err="1"/>
              <a:t>BeautifulSoup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soup = </a:t>
            </a:r>
            <a:r>
              <a:rPr lang="en-US" altLang="ko-KR" dirty="0" err="1"/>
              <a:t>BeautifulSoup</a:t>
            </a:r>
            <a:r>
              <a:rPr lang="en-US" altLang="ko-KR" dirty="0"/>
              <a:t>("&lt;p&gt;Some&lt;b&gt;bad&lt;</a:t>
            </a:r>
            <a:r>
              <a:rPr lang="en-US" altLang="ko-KR" dirty="0" err="1"/>
              <a:t>i</a:t>
            </a:r>
            <a:r>
              <a:rPr lang="en-US" altLang="ko-KR" dirty="0"/>
              <a:t>&gt;HTML")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soup.prettify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28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language = input("</a:t>
            </a:r>
            <a:r>
              <a:rPr lang="ko-KR" altLang="en-US" dirty="0"/>
              <a:t>어떤 언어를 좋아하세요</a:t>
            </a:r>
            <a:r>
              <a:rPr lang="en-US" altLang="ko-KR" dirty="0"/>
              <a:t>? ")</a:t>
            </a:r>
          </a:p>
          <a:p>
            <a:r>
              <a:rPr lang="en-US" altLang="ko-KR" dirty="0"/>
              <a:t>print("{0}</a:t>
            </a:r>
            <a:r>
              <a:rPr lang="ko-KR" altLang="en-US" dirty="0"/>
              <a:t>은 아주 좋은 언어입니다</a:t>
            </a:r>
            <a:r>
              <a:rPr lang="en-US" altLang="ko-KR" dirty="0"/>
              <a:t>!".format(language))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dir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import random # random </a:t>
            </a:r>
            <a:r>
              <a:rPr lang="ko-KR" altLang="en-US" dirty="0"/>
              <a:t>모듈 가져다 쓰기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dir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import pickle # pickle </a:t>
            </a:r>
            <a:r>
              <a:rPr lang="ko-KR" altLang="en-US" dirty="0"/>
              <a:t>모듈 가져다 쓰기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dir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333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dir</a:t>
            </a:r>
            <a:r>
              <a:rPr lang="en-US" altLang="ko-KR" dirty="0"/>
              <a:t>(random))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lst</a:t>
            </a:r>
            <a:r>
              <a:rPr lang="en-US" altLang="ko-KR" dirty="0"/>
              <a:t> = [1, 2, 3]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dir</a:t>
            </a:r>
            <a:r>
              <a:rPr lang="en-US" altLang="ko-KR" dirty="0"/>
              <a:t>(</a:t>
            </a:r>
            <a:r>
              <a:rPr lang="en-US" altLang="ko-KR" dirty="0" err="1"/>
              <a:t>lst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 = "Jim"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dir</a:t>
            </a:r>
            <a:r>
              <a:rPr lang="en-US" altLang="ko-KR" dirty="0"/>
              <a:t>(name))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24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import glob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glob.glob</a:t>
            </a:r>
            <a:r>
              <a:rPr lang="en-US" altLang="ko-KR" dirty="0"/>
              <a:t>("*.</a:t>
            </a:r>
            <a:r>
              <a:rPr lang="en-US" altLang="ko-KR" dirty="0" err="1"/>
              <a:t>py</a:t>
            </a:r>
            <a:r>
              <a:rPr lang="en-US" altLang="ko-KR" dirty="0"/>
              <a:t>")) # </a:t>
            </a:r>
            <a:r>
              <a:rPr lang="ko-KR" altLang="en-US" dirty="0"/>
              <a:t>확장자가 </a:t>
            </a:r>
            <a:r>
              <a:rPr lang="en-US" altLang="ko-KR" dirty="0" err="1"/>
              <a:t>py</a:t>
            </a:r>
            <a:r>
              <a:rPr lang="ko-KR" altLang="en-US" dirty="0"/>
              <a:t>인 모든 파일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887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fontScale="85000" lnSpcReduction="20000"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 smtClean="0"/>
              <a:t>os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os.getcwd</a:t>
            </a:r>
            <a:r>
              <a:rPr lang="en-US" altLang="ko-KR" dirty="0"/>
              <a:t>()) # </a:t>
            </a:r>
            <a:r>
              <a:rPr lang="ko-KR" altLang="en-US" dirty="0"/>
              <a:t>현재 작업 폴더 위치</a:t>
            </a:r>
            <a:r>
              <a:rPr lang="en-US" altLang="ko-KR" dirty="0"/>
              <a:t>(</a:t>
            </a:r>
            <a:r>
              <a:rPr lang="ko-KR" altLang="en-US" dirty="0"/>
              <a:t>경로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folder = "</a:t>
            </a:r>
            <a:r>
              <a:rPr lang="en-US" altLang="ko-KR" dirty="0" err="1"/>
              <a:t>sample_dir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os.path.exists</a:t>
            </a:r>
            <a:r>
              <a:rPr lang="en-US" altLang="ko-KR" dirty="0"/>
              <a:t>(folder): # </a:t>
            </a:r>
            <a:r>
              <a:rPr lang="ko-KR" altLang="en-US" dirty="0"/>
              <a:t>같은 이름의 폴더가 존재한다면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이미 존재하는 폴더입니다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os.rmdir</a:t>
            </a:r>
            <a:r>
              <a:rPr lang="en-US" altLang="ko-KR" dirty="0"/>
              <a:t>(folder) # </a:t>
            </a:r>
            <a:r>
              <a:rPr lang="ko-KR" altLang="en-US" dirty="0"/>
              <a:t>폴더 삭제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print(folder, "</a:t>
            </a:r>
            <a:r>
              <a:rPr lang="ko-KR" altLang="en-US" dirty="0"/>
              <a:t>폴더를 삭제했습니다</a:t>
            </a:r>
            <a:r>
              <a:rPr lang="en-US" altLang="ko-KR" dirty="0"/>
              <a:t>.") # </a:t>
            </a:r>
            <a:r>
              <a:rPr lang="ko-KR" altLang="en-US" dirty="0"/>
              <a:t>삭제 문구 출력</a:t>
            </a:r>
          </a:p>
          <a:p>
            <a:r>
              <a:rPr lang="en-US" altLang="ko-KR" dirty="0"/>
              <a:t>else: # </a:t>
            </a:r>
            <a:r>
              <a:rPr lang="ko-KR" altLang="en-US" dirty="0"/>
              <a:t>폴더가 존재하지 않으면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os.makedirs</a:t>
            </a:r>
            <a:r>
              <a:rPr lang="en-US" altLang="ko-KR" dirty="0"/>
              <a:t>(folder) # </a:t>
            </a:r>
            <a:r>
              <a:rPr lang="ko-KR" altLang="en-US" dirty="0"/>
              <a:t>폴더 생성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print(folder, "</a:t>
            </a:r>
            <a:r>
              <a:rPr lang="ko-KR" altLang="en-US" dirty="0"/>
              <a:t>폴더를 생성했습니다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os.listdir</a:t>
            </a:r>
            <a:r>
              <a:rPr lang="en-US" altLang="ko-KR" dirty="0"/>
              <a:t>()) # </a:t>
            </a:r>
            <a:r>
              <a:rPr lang="ko-KR" altLang="en-US" dirty="0"/>
              <a:t>현재 작업 폴더 안의 폴더와 파일 목록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279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import time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time.localtime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time.strftime</a:t>
            </a:r>
            <a:r>
              <a:rPr lang="en-US" altLang="ko-KR" dirty="0"/>
              <a:t>("%Y-%m-%d %H:%M:%S")) # </a:t>
            </a:r>
            <a:r>
              <a:rPr lang="ko-KR" altLang="en-US" dirty="0"/>
              <a:t>연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-</a:t>
            </a:r>
            <a:r>
              <a:rPr lang="ko-KR" altLang="en-US" dirty="0"/>
              <a:t>일 시</a:t>
            </a:r>
            <a:r>
              <a:rPr lang="en-US" altLang="ko-KR" dirty="0"/>
              <a:t>:</a:t>
            </a:r>
            <a:r>
              <a:rPr lang="ko-KR" altLang="en-US" dirty="0"/>
              <a:t>분</a:t>
            </a:r>
            <a:r>
              <a:rPr lang="en-US" altLang="ko-KR" dirty="0"/>
              <a:t>:</a:t>
            </a:r>
            <a:r>
              <a:rPr lang="ko-KR" altLang="en-US" dirty="0"/>
              <a:t>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5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보병</a:t>
            </a:r>
            <a:r>
              <a:rPr lang="en-US" altLang="ko-KR" dirty="0"/>
              <a:t>: </a:t>
            </a:r>
            <a:r>
              <a:rPr lang="ko-KR" altLang="en-US" dirty="0"/>
              <a:t>공격 유닛</a:t>
            </a:r>
            <a:r>
              <a:rPr lang="en-US" altLang="ko-KR" dirty="0"/>
              <a:t>, </a:t>
            </a:r>
            <a:r>
              <a:rPr lang="ko-KR" altLang="en-US" dirty="0"/>
              <a:t>군인</a:t>
            </a:r>
            <a:r>
              <a:rPr lang="en-US" altLang="ko-KR" dirty="0"/>
              <a:t>, </a:t>
            </a:r>
            <a:r>
              <a:rPr lang="ko-KR" altLang="en-US" dirty="0"/>
              <a:t>총을 쏠 수 있음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나누기 전용 계산기입니다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숫자를 입력하세요 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숫자를 입력하세요 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print("{0} / {1} = {2}".format(num1, num2, </a:t>
            </a:r>
            <a:r>
              <a:rPr lang="en-US" altLang="ko-KR" dirty="0" err="1"/>
              <a:t>int</a:t>
            </a:r>
            <a:r>
              <a:rPr lang="en-US" altLang="ko-KR" dirty="0"/>
              <a:t>(num1/num2)))</a:t>
            </a:r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예외처리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733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datetime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오늘 날짜는</a:t>
            </a:r>
            <a:r>
              <a:rPr lang="en-US" altLang="ko-KR" dirty="0"/>
              <a:t>", </a:t>
            </a:r>
            <a:r>
              <a:rPr lang="en-US" altLang="ko-KR" dirty="0" err="1"/>
              <a:t>datetime.date.today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today = </a:t>
            </a:r>
            <a:r>
              <a:rPr lang="en-US" altLang="ko-KR" dirty="0" err="1"/>
              <a:t>datetime.date.today</a:t>
            </a:r>
            <a:r>
              <a:rPr lang="en-US" altLang="ko-KR" dirty="0"/>
              <a:t>() # </a:t>
            </a:r>
            <a:r>
              <a:rPr lang="ko-KR" altLang="en-US" dirty="0"/>
              <a:t>오늘 날짜 저장</a:t>
            </a:r>
          </a:p>
          <a:p>
            <a:r>
              <a:rPr lang="en-US" altLang="ko-KR" dirty="0"/>
              <a:t>td = </a:t>
            </a:r>
            <a:r>
              <a:rPr lang="en-US" altLang="ko-KR" dirty="0" err="1"/>
              <a:t>datetime.timedelta</a:t>
            </a:r>
            <a:r>
              <a:rPr lang="en-US" altLang="ko-KR" dirty="0"/>
              <a:t>(days=100) # 100</a:t>
            </a:r>
            <a:r>
              <a:rPr lang="ko-KR" altLang="en-US" dirty="0"/>
              <a:t>일째 날짜 저장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우리가 만난 지 </a:t>
            </a:r>
            <a:r>
              <a:rPr lang="en-US" altLang="ko-KR" dirty="0"/>
              <a:t>100</a:t>
            </a:r>
            <a:r>
              <a:rPr lang="ko-KR" altLang="en-US" dirty="0"/>
              <a:t>일은</a:t>
            </a:r>
            <a:r>
              <a:rPr lang="en-US" altLang="ko-KR" dirty="0"/>
              <a:t>", today + td) # </a:t>
            </a:r>
            <a:r>
              <a:rPr lang="ko-KR" altLang="en-US" dirty="0"/>
              <a:t>오늘부터 </a:t>
            </a:r>
            <a:r>
              <a:rPr lang="en-US" altLang="ko-KR" dirty="0"/>
              <a:t>100</a:t>
            </a:r>
            <a:r>
              <a:rPr lang="ko-KR" altLang="en-US" dirty="0"/>
              <a:t>일 후 날짜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모듈과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45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나누기 전용 계산기입니다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숫자를 입력하세요 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숫자를 입력하세요 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print("{0} / {1} = {2}".format(num1, num2, </a:t>
            </a:r>
            <a:r>
              <a:rPr lang="en-US" altLang="ko-KR" dirty="0" err="1"/>
              <a:t>int</a:t>
            </a:r>
            <a:r>
              <a:rPr lang="en-US" altLang="ko-KR" dirty="0"/>
              <a:t>(num1/num2)))</a:t>
            </a:r>
          </a:p>
          <a:p>
            <a:endParaRPr lang="en-US" altLang="ko-KR" dirty="0"/>
          </a:p>
          <a:p>
            <a:r>
              <a:rPr lang="en-US" altLang="ko-KR" dirty="0"/>
              <a:t>except </a:t>
            </a:r>
            <a:r>
              <a:rPr lang="en-US" altLang="ko-KR" dirty="0" err="1"/>
              <a:t>ValueError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오류 발생</a:t>
            </a:r>
            <a:r>
              <a:rPr lang="en-US" altLang="ko-KR" dirty="0"/>
              <a:t>! </a:t>
            </a:r>
            <a:r>
              <a:rPr lang="ko-KR" altLang="en-US" dirty="0"/>
              <a:t>잘못된 값을 입력했습니다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예외처리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88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나누기 전용 계산기입니다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숫자를 입력하세요 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숫자를 입력하세요 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print("{0} / {1} = {2}".format(num1, num2, </a:t>
            </a:r>
            <a:r>
              <a:rPr lang="en-US" altLang="ko-KR" dirty="0" err="1"/>
              <a:t>int</a:t>
            </a:r>
            <a:r>
              <a:rPr lang="en-US" altLang="ko-KR" dirty="0"/>
              <a:t>(num1 / num2)))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ValueError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오류 발생</a:t>
            </a:r>
            <a:r>
              <a:rPr lang="en-US" altLang="ko-KR" dirty="0"/>
              <a:t>! </a:t>
            </a:r>
            <a:r>
              <a:rPr lang="ko-KR" altLang="en-US" dirty="0"/>
              <a:t>잘못된 값을 입력했습니다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ZeroDivisionError</a:t>
            </a:r>
            <a:r>
              <a:rPr lang="en-US" altLang="ko-KR" dirty="0"/>
              <a:t> as err:</a:t>
            </a:r>
          </a:p>
          <a:p>
            <a:r>
              <a:rPr lang="en-US" altLang="ko-KR" dirty="0"/>
              <a:t>    print(err)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예외처리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0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fontScale="70000" lnSpcReduction="20000"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나누기 전용 계산기입니다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nums</a:t>
            </a:r>
            <a:r>
              <a:rPr lang="en-US" altLang="ko-KR" dirty="0"/>
              <a:t> = []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nums.append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숫자를 입력하세요 </a:t>
            </a:r>
            <a:r>
              <a:rPr lang="en-US" altLang="ko-KR" dirty="0"/>
              <a:t>: ")))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nums.append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숫자를 입력하세요 </a:t>
            </a:r>
            <a:r>
              <a:rPr lang="en-US" altLang="ko-KR" dirty="0"/>
              <a:t>: ")))</a:t>
            </a:r>
          </a:p>
          <a:p>
            <a:r>
              <a:rPr lang="en-US" altLang="ko-KR" dirty="0"/>
              <a:t>    #</a:t>
            </a:r>
            <a:r>
              <a:rPr lang="en-US" altLang="ko-KR" dirty="0" err="1"/>
              <a:t>nums.append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nums</a:t>
            </a:r>
            <a:r>
              <a:rPr lang="en-US" altLang="ko-KR" dirty="0"/>
              <a:t>[0] / </a:t>
            </a:r>
            <a:r>
              <a:rPr lang="en-US" altLang="ko-KR" dirty="0" err="1"/>
              <a:t>nums</a:t>
            </a:r>
            <a:r>
              <a:rPr lang="en-US" altLang="ko-KR" dirty="0"/>
              <a:t>[1])) # </a:t>
            </a:r>
            <a:r>
              <a:rPr lang="ko-KR" altLang="en-US" dirty="0"/>
              <a:t>연산 결과를 리스트에 추가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print("{0} / {1} = {2}".format(</a:t>
            </a:r>
            <a:r>
              <a:rPr lang="en-US" altLang="ko-KR" dirty="0" err="1"/>
              <a:t>nums</a:t>
            </a:r>
            <a:r>
              <a:rPr lang="en-US" altLang="ko-KR" dirty="0"/>
              <a:t>[0], </a:t>
            </a:r>
            <a:r>
              <a:rPr lang="en-US" altLang="ko-KR" dirty="0" err="1"/>
              <a:t>nums</a:t>
            </a:r>
            <a:r>
              <a:rPr lang="en-US" altLang="ko-KR" dirty="0"/>
              <a:t>[1], </a:t>
            </a:r>
            <a:r>
              <a:rPr lang="en-US" altLang="ko-KR" dirty="0" err="1"/>
              <a:t>nums</a:t>
            </a:r>
            <a:r>
              <a:rPr lang="en-US" altLang="ko-KR" dirty="0"/>
              <a:t>[2]))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ValueError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오류 발생</a:t>
            </a:r>
            <a:r>
              <a:rPr lang="en-US" altLang="ko-KR" dirty="0"/>
              <a:t>! </a:t>
            </a:r>
            <a:r>
              <a:rPr lang="ko-KR" altLang="en-US" dirty="0"/>
              <a:t>잘못된 값을 입력했습니다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ZeroDivisionError</a:t>
            </a:r>
            <a:r>
              <a:rPr lang="en-US" altLang="ko-KR" dirty="0"/>
              <a:t> as err:</a:t>
            </a:r>
          </a:p>
          <a:p>
            <a:r>
              <a:rPr lang="en-US" altLang="ko-KR" dirty="0"/>
              <a:t>    print(err)</a:t>
            </a:r>
          </a:p>
          <a:p>
            <a:r>
              <a:rPr lang="en-US" altLang="ko-KR" dirty="0"/>
              <a:t>except Exception as err: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알 수 없는 오류가 발생했습니다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print(err)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예외처리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49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한 자리 숫자 나누기 전용 계산기입니다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숫자를 입력하세요 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숫자를 입력하세요 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if num1 &gt;= 10 or num2 &gt;= 10: # </a:t>
            </a:r>
            <a:r>
              <a:rPr lang="ko-KR" altLang="en-US" dirty="0" err="1"/>
              <a:t>입력받은</a:t>
            </a:r>
            <a:r>
              <a:rPr lang="ko-KR" altLang="en-US" dirty="0"/>
              <a:t> 수가 한 자리인지 확인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raise </a:t>
            </a:r>
            <a:r>
              <a:rPr lang="en-US" altLang="ko-KR" dirty="0" err="1"/>
              <a:t>ValueError</a:t>
            </a:r>
            <a:endParaRPr lang="en-US" altLang="ko-KR" dirty="0"/>
          </a:p>
          <a:p>
            <a:r>
              <a:rPr lang="en-US" altLang="ko-KR" dirty="0"/>
              <a:t>    print("{0} / {1} = {2}".format(num1, num2, </a:t>
            </a:r>
            <a:r>
              <a:rPr lang="en-US" altLang="ko-KR" dirty="0" err="1"/>
              <a:t>int</a:t>
            </a:r>
            <a:r>
              <a:rPr lang="en-US" altLang="ko-KR" dirty="0"/>
              <a:t>(num1 / num2)))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ValueError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값을 잘못 입력했습니다</a:t>
            </a:r>
            <a:r>
              <a:rPr lang="en-US" altLang="ko-KR" dirty="0"/>
              <a:t>. </a:t>
            </a:r>
            <a:r>
              <a:rPr lang="ko-KR" altLang="en-US" dirty="0"/>
              <a:t>한 자리 숫자만 입력하세요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예외처리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82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BigNumberError</a:t>
            </a:r>
            <a:r>
              <a:rPr lang="en-US" altLang="ko-KR" dirty="0"/>
              <a:t>(Exception): # </a:t>
            </a:r>
            <a:r>
              <a:rPr lang="ko-KR" altLang="en-US" dirty="0"/>
              <a:t>사용자 정의 예외 처리</a:t>
            </a:r>
            <a:r>
              <a:rPr lang="en-US" altLang="ko-KR" dirty="0"/>
              <a:t>, Exception </a:t>
            </a:r>
            <a:r>
              <a:rPr lang="ko-KR" altLang="en-US" dirty="0"/>
              <a:t>클래스 상속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#pass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msg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self.msg = </a:t>
            </a:r>
            <a:r>
              <a:rPr lang="en-US" altLang="ko-KR" dirty="0" err="1"/>
              <a:t>msg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str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return self.msg</a:t>
            </a:r>
          </a:p>
          <a:p>
            <a:r>
              <a:rPr lang="en-US" altLang="ko-KR" dirty="0"/>
              <a:t>        #return "[</a:t>
            </a:r>
            <a:r>
              <a:rPr lang="ko-KR" altLang="en-US" dirty="0"/>
              <a:t>오류 코드 </a:t>
            </a:r>
            <a:r>
              <a:rPr lang="en-US" altLang="ko-KR" dirty="0"/>
              <a:t>001] " + self.msg # </a:t>
            </a:r>
            <a:r>
              <a:rPr lang="ko-KR" altLang="en-US" dirty="0"/>
              <a:t>오류 메시지 가공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예외처리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67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fontScale="85000" lnSpcReduction="20000"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한 자리 숫자 나누기 전용 계산기입니다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숫자를 입력하세요 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숫자를 입력하세요 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if num1 &gt;= 10 or num2 &gt;= 10: # </a:t>
            </a:r>
            <a:r>
              <a:rPr lang="ko-KR" altLang="en-US" dirty="0" err="1"/>
              <a:t>입력받은</a:t>
            </a:r>
            <a:r>
              <a:rPr lang="ko-KR" altLang="en-US" dirty="0"/>
              <a:t> 수가 한 자리인지 확인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# raise </a:t>
            </a:r>
            <a:r>
              <a:rPr lang="en-US" altLang="ko-KR" dirty="0" err="1"/>
              <a:t>ValueError</a:t>
            </a:r>
            <a:endParaRPr lang="en-US" altLang="ko-KR" dirty="0"/>
          </a:p>
          <a:p>
            <a:r>
              <a:rPr lang="en-US" altLang="ko-KR" dirty="0"/>
              <a:t>        raise </a:t>
            </a:r>
            <a:r>
              <a:rPr lang="en-US" altLang="ko-KR" dirty="0" err="1"/>
              <a:t>BigNumberError</a:t>
            </a:r>
            <a:r>
              <a:rPr lang="en-US" altLang="ko-KR" dirty="0"/>
              <a:t>("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: {0}, {1}".format(num1, num2)) # </a:t>
            </a:r>
            <a:r>
              <a:rPr lang="ko-KR" altLang="en-US" dirty="0"/>
              <a:t>자세한 오류 메시지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print("{0} / {1} = {2}".format(num1, num2, </a:t>
            </a:r>
            <a:r>
              <a:rPr lang="en-US" altLang="ko-KR" dirty="0" err="1"/>
              <a:t>int</a:t>
            </a:r>
            <a:r>
              <a:rPr lang="en-US" altLang="ko-KR" dirty="0"/>
              <a:t>(num1 / num2)))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ValueError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값을 잘못 입력했습니다</a:t>
            </a:r>
            <a:r>
              <a:rPr lang="en-US" altLang="ko-KR" dirty="0"/>
              <a:t>. </a:t>
            </a:r>
            <a:r>
              <a:rPr lang="ko-KR" altLang="en-US" dirty="0"/>
              <a:t>한 자리 숫자만 입력하세요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BigNumberError</a:t>
            </a:r>
            <a:r>
              <a:rPr lang="en-US" altLang="ko-KR" dirty="0"/>
              <a:t> as err: # </a:t>
            </a:r>
            <a:r>
              <a:rPr lang="ko-KR" altLang="en-US" dirty="0"/>
              <a:t>사용자 정의 예외 처리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오류가 발생했습니다</a:t>
            </a:r>
            <a:r>
              <a:rPr lang="en-US" altLang="ko-KR" dirty="0"/>
              <a:t>. </a:t>
            </a:r>
            <a:r>
              <a:rPr lang="ko-KR" altLang="en-US" dirty="0"/>
              <a:t>한 자리 숫자만 입력하세요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print(err) # </a:t>
            </a:r>
            <a:r>
              <a:rPr lang="ko-KR" altLang="en-US" dirty="0"/>
              <a:t>오류 메시지 출력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92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11,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예외처리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91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0F006E-CFBA-42F5-9FF9-61FCF419D29D}">
  <ds:schemaRefs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1466</Words>
  <Application>Microsoft Office PowerPoint</Application>
  <PresentationFormat>와이드스크린</PresentationFormat>
  <Paragraphs>303</Paragraphs>
  <Slides>31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마루 부리 Beta</vt:lpstr>
      <vt:lpstr>맑은 고딕</vt:lpstr>
      <vt:lpstr>Arial</vt:lpstr>
      <vt:lpstr>Segoe UI</vt:lpstr>
      <vt:lpstr>Office 테마</vt:lpstr>
      <vt:lpstr>1_Office 테마</vt:lpstr>
      <vt:lpstr>SW 언어의 이해 (Python 기초) </vt:lpstr>
      <vt:lpstr>SW 언어의 이해 (Python 기초)                  60시간 학습목표</vt:lpstr>
      <vt:lpstr>예외처리</vt:lpstr>
      <vt:lpstr>예외처리</vt:lpstr>
      <vt:lpstr>예외처리</vt:lpstr>
      <vt:lpstr>예외처리</vt:lpstr>
      <vt:lpstr>예외처리</vt:lpstr>
      <vt:lpstr>예외처리</vt:lpstr>
      <vt:lpstr>예외처리</vt:lpstr>
      <vt:lpstr>예외처리</vt:lpstr>
      <vt:lpstr>예외처리</vt:lpstr>
      <vt:lpstr>예외처리</vt:lpstr>
      <vt:lpstr>모듈과 패키지</vt:lpstr>
      <vt:lpstr>모듈과 패키지</vt:lpstr>
      <vt:lpstr>모듈과 패키지</vt:lpstr>
      <vt:lpstr>모듈과 패키지</vt:lpstr>
      <vt:lpstr>모듈과 패키지</vt:lpstr>
      <vt:lpstr>모듈과 패키지</vt:lpstr>
      <vt:lpstr>모듈과 패키지</vt:lpstr>
      <vt:lpstr>모듈과 패키지</vt:lpstr>
      <vt:lpstr>모듈과 패키지</vt:lpstr>
      <vt:lpstr>모듈과 패키지</vt:lpstr>
      <vt:lpstr>모듈과 패키지</vt:lpstr>
      <vt:lpstr>모듈과 패키지</vt:lpstr>
      <vt:lpstr>모듈과 패키지</vt:lpstr>
      <vt:lpstr>모듈과 패키지</vt:lpstr>
      <vt:lpstr>모듈과 패키지</vt:lpstr>
      <vt:lpstr>모듈과 패키지</vt:lpstr>
      <vt:lpstr>모듈과 패키지</vt:lpstr>
      <vt:lpstr>모듈과 패키지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2024-07-07T14:09:57Z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