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7" r:id="rId25"/>
    <p:sldId id="286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743032-E243-E9A0-A9AB-35D091991450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2CC2F-1F22-4A1C-9C46-6E0271A6D0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334000" y="6010174"/>
            <a:ext cx="2609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1F9BD-7B22-CFE6-8B81-83BA114244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3B814E-B5BD-EFF5-E323-474FB26E81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4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자주 나오는 파이썬 용어들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200" dirty="0">
                <a:solidFill>
                  <a:srgbClr val="C00000"/>
                </a:solidFill>
              </a:rPr>
              <a:t>스네이크 케이스</a:t>
            </a:r>
            <a:r>
              <a:rPr lang="ko-KR" altLang="en-US" sz="2200" dirty="0"/>
              <a:t>와 </a:t>
            </a:r>
            <a:r>
              <a:rPr lang="ko-KR" altLang="en-US" sz="2200" dirty="0">
                <a:solidFill>
                  <a:srgbClr val="C00000"/>
                </a:solidFill>
              </a:rPr>
              <a:t>캐멀 케이스</a:t>
            </a:r>
            <a:endParaRPr lang="en-US" altLang="ko-KR" sz="22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공백이 없어 이해하기 어려움</a:t>
            </a:r>
            <a:endParaRPr lang="en-US" altLang="ko-KR" sz="1900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스네이크 케이스 </a:t>
            </a:r>
            <a:r>
              <a:rPr lang="en-US" altLang="ko-KR" dirty="0"/>
              <a:t>(snake case) : </a:t>
            </a:r>
            <a:r>
              <a:rPr lang="ko-KR" altLang="en-US" dirty="0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기호 중간에 붙이기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캐멀 케이스 </a:t>
            </a:r>
            <a:r>
              <a:rPr lang="en-US" altLang="ko-KR" dirty="0"/>
              <a:t>(camel case) : </a:t>
            </a:r>
            <a:r>
              <a:rPr lang="ko-KR" altLang="en-US" dirty="0"/>
              <a:t>단어들의 첫 글자를 대문자로 만들기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파이썬에서는 스네이크 및 캐멀 케이스 둘 모두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730650"/>
            <a:ext cx="7607704" cy="5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684474"/>
            <a:ext cx="7607704" cy="18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식별자 구분하기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캐멀 케이스에서는 첫 번째 글자를 소문자로 적지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첫 번째 글자가 대문자라면 무조건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캐멀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케이스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174789"/>
            <a:ext cx="7329833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195638"/>
            <a:ext cx="7329833" cy="5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4601837"/>
            <a:ext cx="7329833" cy="5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캐멀 케이스로 작성되었으면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스네이크 케이스로 작성되어 있으면 함수 또는 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붙으면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없으면 변수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5" y="3262183"/>
            <a:ext cx="7737115" cy="2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8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식별자가 클래스인지</a:t>
            </a:r>
            <a:r>
              <a:rPr lang="en-US" altLang="ko-KR" dirty="0"/>
              <a:t>, </a:t>
            </a:r>
            <a:r>
              <a:rPr lang="ko-KR" altLang="en-US" dirty="0"/>
              <a:t>변수인지</a:t>
            </a:r>
            <a:r>
              <a:rPr lang="en-US" altLang="ko-KR" dirty="0"/>
              <a:t>, </a:t>
            </a:r>
            <a:r>
              <a:rPr lang="ko-KR" altLang="en-US" dirty="0"/>
              <a:t>함수인지 구분해 봅시다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" y="1635703"/>
            <a:ext cx="7461278" cy="2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4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주석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진행에 영향 주지 않는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설명 위해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기호를 주석으로 처리하고자 하는 부분 앞에 붙임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3244730"/>
            <a:ext cx="7329833" cy="12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0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6646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스스로 값이 되는 것이 아닌 값과 값 사이에 무언가 기능 적용할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리터럴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(literal)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 </a:t>
            </a:r>
            <a:r>
              <a:rPr lang="en-US" altLang="ko-KR" dirty="0"/>
              <a:t>= </a:t>
            </a:r>
            <a:r>
              <a:rPr lang="ko-KR" altLang="en-US" dirty="0"/>
              <a:t>어떠한 값 자체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자료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3" y="2221251"/>
            <a:ext cx="7396422" cy="13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8" y="4712043"/>
            <a:ext cx="7396422" cy="10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print()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출력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출력하고 싶은 것들을 괄호 안에 나열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하나만 출력하기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2741796"/>
            <a:ext cx="7379709" cy="5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3870731"/>
            <a:ext cx="7379709" cy="1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7437" y="309742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7437" y="324169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개 출력하기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줄바꿈하기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1647713"/>
            <a:ext cx="7372610" cy="14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3528442"/>
            <a:ext cx="7372610" cy="12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기본 출력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1553094"/>
            <a:ext cx="74628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4905894"/>
            <a:ext cx="746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파이썬 </a:t>
            </a:r>
            <a:r>
              <a:rPr lang="en-US" altLang="ko-KR" dirty="0"/>
              <a:t>IDLE </a:t>
            </a:r>
            <a:r>
              <a:rPr lang="ko-KR" altLang="en-US" dirty="0"/>
              <a:t>에디터에서의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[Run] – [Run Module] </a:t>
            </a:r>
            <a:r>
              <a:rPr lang="ko-KR" altLang="en-US" dirty="0"/>
              <a:t>선택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FE280-9C6C-0755-009D-9B6F56C6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2079487"/>
            <a:ext cx="4346484" cy="26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문장과 표현식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식별자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주석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연산자와 자료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출력 </a:t>
            </a:r>
            <a:r>
              <a:rPr lang="en-US" altLang="ko-KR" b="1" dirty="0"/>
              <a:t>: print()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비주얼 스튜디오 코드에서의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탐색기에서 파일 저장한 폴더로 이동하여 </a:t>
            </a:r>
            <a:r>
              <a:rPr lang="en-US" altLang="ko-KR" dirty="0"/>
              <a:t>Shift </a:t>
            </a:r>
            <a:r>
              <a:rPr lang="ko-KR" altLang="en-US" dirty="0"/>
              <a:t>누른 상태로 마우스 우클릭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여기에 </a:t>
            </a:r>
            <a:r>
              <a:rPr lang="en-US" altLang="ko-KR" dirty="0"/>
              <a:t>PowerShell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0EBC6C-D054-A893-8D9F-961006B9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2567766"/>
            <a:ext cx="3644997" cy="30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명령 프롬프트 실행되면 </a:t>
            </a:r>
            <a:r>
              <a:rPr lang="en-US" altLang="ko-KR" dirty="0"/>
              <a:t>python </a:t>
            </a:r>
            <a:r>
              <a:rPr lang="ko-KR" altLang="en-US" dirty="0"/>
              <a:t>명령어 사용하여 해당 파일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487198"/>
            <a:ext cx="7467600" cy="6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6242D-A694-A988-7242-D10B1EE1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28" y="2329700"/>
            <a:ext cx="29432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표현식 </a:t>
            </a:r>
            <a:r>
              <a:rPr lang="en-US" altLang="ko-KR" sz="1800" dirty="0"/>
              <a:t>: </a:t>
            </a:r>
            <a:r>
              <a:rPr lang="ko-KR" altLang="en-US" sz="1800" dirty="0"/>
              <a:t>값을 만들어내는 간단한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의미가 부여된 특별한 단어로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지정하는 이름에 </a:t>
            </a:r>
            <a:br>
              <a:rPr lang="en-US" altLang="ko-KR" sz="1800" dirty="0"/>
            </a:br>
            <a:r>
              <a:rPr lang="ko-KR" altLang="en-US" sz="1800" dirty="0"/>
              <a:t>사용할 수 없음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식별자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언어에서 이름 붙일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주석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설명 시 사용하며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 자체에 영향 주지 않음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print()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파이썬의 가장 기본적인 출력방법으로</a:t>
            </a:r>
            <a:r>
              <a:rPr lang="en-US" altLang="ko-KR" sz="1800" dirty="0"/>
              <a:t>, </a:t>
            </a:r>
            <a:r>
              <a:rPr lang="ko-KR" altLang="en-US" sz="1800" dirty="0"/>
              <a:t>괄호 안에 출력하고 </a:t>
            </a:r>
            <a:br>
              <a:rPr lang="en-US" altLang="ko-KR" sz="1800" dirty="0"/>
            </a:br>
            <a:r>
              <a:rPr lang="ko-KR" altLang="en-US" sz="1800" dirty="0"/>
              <a:t>싶은 것을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A0D7-BA82-B57B-A2BF-72661BE00D25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파이썬에서 원하는 자료를 출력할 때 사용하는 함수입니다</a:t>
            </a:r>
            <a:r>
              <a:rPr lang="en-US" altLang="ko-KR" dirty="0"/>
              <a:t>. </a:t>
            </a:r>
            <a:r>
              <a:rPr lang="ko-KR" altLang="en-US" dirty="0"/>
              <a:t>다음 결과가 나오도록 빈칸에 알맞은 함수를 적어보세요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단어 중 식별자로 사용할 수 있는 것에 </a:t>
            </a:r>
            <a:r>
              <a:rPr lang="en-US" altLang="ko-KR" dirty="0"/>
              <a:t>O, </a:t>
            </a:r>
            <a:r>
              <a:rPr lang="ko-KR" altLang="en-US" dirty="0"/>
              <a:t>사용할 수 없는 것에 </a:t>
            </a:r>
            <a:r>
              <a:rPr lang="en-US" altLang="ko-KR" dirty="0"/>
              <a:t>X</a:t>
            </a:r>
            <a:r>
              <a:rPr lang="ko-KR" altLang="en-US" dirty="0"/>
              <a:t>표 하세요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       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hello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$hello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10_hello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bye          (          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5" y="20080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B0F8E-E4D2-18C0-2764-DDC72B034A30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3400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print( ) </a:t>
            </a:r>
            <a:r>
              <a:rPr lang="ko-KR" altLang="en-US" dirty="0"/>
              <a:t>함수의 </a:t>
            </a:r>
            <a:r>
              <a:rPr lang="en-US" altLang="ko-KR" dirty="0"/>
              <a:t>print</a:t>
            </a:r>
            <a:r>
              <a:rPr lang="ko-KR" altLang="en-US" dirty="0"/>
              <a:t>는 다음 중 무엇일까요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식별자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연산자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print( ) </a:t>
            </a:r>
            <a:r>
              <a:rPr lang="ko-KR" altLang="en-US" dirty="0"/>
              <a:t>함수의 </a:t>
            </a:r>
            <a:r>
              <a:rPr lang="en-US" altLang="ko-KR" dirty="0"/>
              <a:t>print</a:t>
            </a:r>
            <a:r>
              <a:rPr lang="ko-KR" altLang="en-US" dirty="0"/>
              <a:t>는 다음 중 무엇일까요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B0F8E-E4D2-18C0-2764-DDC72B034A30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830586-D663-9854-DFD0-A9F07E2F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262438"/>
            <a:ext cx="3848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내용을 스네이크 케이스와 캐멀 케이스 형태로 바꿔보세요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6" y="1676399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65F13-64AE-A435-4C07-8CAEA91CD9C2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6049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키워드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표현식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키워드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식별자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주석</a:t>
            </a:r>
            <a:r>
              <a:rPr lang="en-US" altLang="ko-KR" sz="1800" dirty="0">
                <a:latin typeface="+mn-ea"/>
              </a:rPr>
              <a:t>, print()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포인트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파이썬에서 사용하는 기본 용어들은 무엇이 있는지 살펴본다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77100" y="4495800"/>
            <a:ext cx="146685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" y="1800629"/>
            <a:ext cx="7937632" cy="351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문장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(statement)</a:t>
            </a: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실행할 수 있는 코드의 최소 단위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파이썬은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'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한 줄이 하나의 문장이다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’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프로그램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문장이 모여서 형성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문장과 표현식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90584-E27D-39D3-AEBD-03448CDE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78" y="2705553"/>
            <a:ext cx="3515179" cy="11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표현식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파이썬에서 어떠한 값을 만들어내는 간단한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값이란 숫자 수식</a:t>
            </a:r>
            <a:r>
              <a:rPr lang="en-US" altLang="ko-KR" dirty="0"/>
              <a:t>,</a:t>
            </a:r>
            <a:r>
              <a:rPr lang="ko-KR" altLang="en-US" dirty="0"/>
              <a:t> 문자열 등이 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문장과 표현식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2762077"/>
            <a:ext cx="7289482" cy="11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키워드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(keyword)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특별한 의미가 부여된 단어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파이썬에서 이미 특정 의미로 사용하기로 예약해 놓은 것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프로그래밍 언어에서 이름 정할 때 똑같이 사용할 수 없음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대소문자 구별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408018"/>
            <a:ext cx="7472362" cy="20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아래 코드로 특정 단어가 파이썬 키워드인지 확인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1622852"/>
            <a:ext cx="7346545" cy="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2511490"/>
            <a:ext cx="7346545" cy="14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3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식별자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(identifier)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언어에서 이름 붙일 때 사용하는 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 또는 함수 이름 등으로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키워드 사용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특수문자는 언더바</a:t>
            </a:r>
            <a:r>
              <a:rPr lang="en-US" altLang="ko-KR" dirty="0"/>
              <a:t>(_)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숫자로 시작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 포함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알파벳 사용이 관례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의미 있는 단어로 할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7" y="4275437"/>
            <a:ext cx="4407840" cy="190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555</Words>
  <Application>Microsoft Office PowerPoint</Application>
  <PresentationFormat>화면 슬라이드 쇼(4:3)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YoonV YoonMyungjo100Std_OTF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문장과 표현식</vt:lpstr>
      <vt:lpstr>문장과 표현식</vt:lpstr>
      <vt:lpstr>키워드</vt:lpstr>
      <vt:lpstr>키워드</vt:lpstr>
      <vt:lpstr>식별자</vt:lpstr>
      <vt:lpstr>식별자</vt:lpstr>
      <vt:lpstr>식별자</vt:lpstr>
      <vt:lpstr>식별자</vt:lpstr>
      <vt:lpstr>식별자</vt:lpstr>
      <vt:lpstr>주석</vt:lpstr>
      <vt:lpstr>연산자와 자료</vt:lpstr>
      <vt:lpstr>출력 : print()</vt:lpstr>
      <vt:lpstr>출력 : print()</vt:lpstr>
      <vt:lpstr>출력 : print()</vt:lpstr>
      <vt:lpstr>출력 : print()</vt:lpstr>
      <vt:lpstr>출력 : print()</vt:lpstr>
      <vt:lpstr>출력 : print()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24</cp:revision>
  <dcterms:created xsi:type="dcterms:W3CDTF">2019-06-04T09:17:40Z</dcterms:created>
  <dcterms:modified xsi:type="dcterms:W3CDTF">2022-08-08T23:18:32Z</dcterms:modified>
</cp:coreProperties>
</file>