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63" r:id="rId14"/>
    <p:sldId id="275" r:id="rId15"/>
    <p:sldId id="276" r:id="rId16"/>
    <p:sldId id="278" r:id="rId17"/>
    <p:sldId id="26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02-2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DF488-018F-12AA-8A92-8224E5C435B6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568BB0-C754-C174-AD63-583D6C28D5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0113-D228-C27B-5E9F-95AD028887A9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B42D29-110E-88C8-F043-25A17787C6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360EC9-C075-4DC8-5870-45B0BE2C5D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7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괄호 활용하여 우선순위 조정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연산자 우선순위 확실한 경우에도 괄호로 감싸는 것이 좋음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1" y="1742990"/>
            <a:ext cx="7372609" cy="67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1" y="3196282"/>
            <a:ext cx="7372609" cy="63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38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TypeError </a:t>
            </a:r>
            <a:r>
              <a:rPr lang="ko-KR" altLang="en-US" dirty="0">
                <a:solidFill>
                  <a:srgbClr val="C00000"/>
                </a:solidFill>
              </a:rPr>
              <a:t>예외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서로 다른 자료를 연산할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9" y="2250551"/>
            <a:ext cx="7460499" cy="116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9" y="3588888"/>
            <a:ext cx="7460499" cy="177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9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문자열에 적응하는 연산자도 우선순위가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괄호를 함께 작성하는 것이 좋음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연산자의 우선순위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61FC5-4CCA-0D6F-04A8-47D5CA3D6F58}"/>
              </a:ext>
            </a:extLst>
          </p:cNvPr>
          <p:cNvSpPr txBox="1"/>
          <p:nvPr/>
        </p:nvSpPr>
        <p:spPr>
          <a:xfrm>
            <a:off x="478971" y="15795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A34E69-F74F-F1B9-D7AC-63D43171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845582"/>
            <a:ext cx="2905125" cy="438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8C21DA-832A-FB4B-6FCD-317545C1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65" y="2327870"/>
            <a:ext cx="3124200" cy="514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8F64EE-2FEB-97D9-3326-EBD99CB6F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767" y="2837288"/>
            <a:ext cx="3028950" cy="504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67FD2A-8B26-5372-2AC8-71BD5D1F3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3354473"/>
            <a:ext cx="3162300" cy="666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F63EC8-1994-1663-FB3A-1370DC1E4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886" y="4519446"/>
            <a:ext cx="30099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숫자 자료형 </a:t>
            </a:r>
            <a:r>
              <a:rPr lang="en-US" altLang="ko-KR" sz="1800" dirty="0"/>
              <a:t>: </a:t>
            </a:r>
            <a:r>
              <a:rPr lang="ko-KR" altLang="en-US" sz="1800" dirty="0"/>
              <a:t>소수점이 없는 정수형과 소수점이 있는 실수형 </a:t>
            </a:r>
            <a:r>
              <a:rPr lang="en-US" altLang="ko-KR" sz="1800" dirty="0"/>
              <a:t>(</a:t>
            </a:r>
            <a:r>
              <a:rPr lang="ko-KR" altLang="en-US" sz="1800" dirty="0"/>
              <a:t>부동 소수점</a:t>
            </a:r>
            <a:r>
              <a:rPr lang="en-US" altLang="ko-KR" sz="1800" dirty="0"/>
              <a:t>)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숫자 연산자 </a:t>
            </a:r>
            <a:r>
              <a:rPr lang="en-US" altLang="ko-KR" sz="1800" dirty="0"/>
              <a:t>: </a:t>
            </a:r>
            <a:r>
              <a:rPr lang="ko-KR" altLang="en-US" sz="1800" dirty="0"/>
              <a:t>사칙연산자와 </a:t>
            </a:r>
            <a:r>
              <a:rPr lang="en-US" altLang="ko-KR" sz="1800" dirty="0"/>
              <a:t>// (</a:t>
            </a:r>
            <a:r>
              <a:rPr lang="ko-KR" altLang="en-US" sz="1800" dirty="0"/>
              <a:t>정수 나누기 연산자</a:t>
            </a:r>
            <a:r>
              <a:rPr lang="en-US" altLang="ko-KR" sz="1800" dirty="0"/>
              <a:t>), % (</a:t>
            </a:r>
            <a:r>
              <a:rPr lang="ko-KR" altLang="en-US" sz="1800" dirty="0"/>
              <a:t>나누기 연산자</a:t>
            </a:r>
            <a:r>
              <a:rPr lang="en-US" altLang="ko-KR" sz="1800" dirty="0"/>
              <a:t>), ** (</a:t>
            </a:r>
            <a:r>
              <a:rPr lang="ko-KR" altLang="en-US" sz="1800" dirty="0"/>
              <a:t>제곱 연산자</a:t>
            </a:r>
            <a:r>
              <a:rPr lang="en-US" altLang="ko-KR" sz="1800" dirty="0"/>
              <a:t>) </a:t>
            </a:r>
            <a:r>
              <a:rPr lang="ko-KR" altLang="en-US" sz="1800" dirty="0"/>
              <a:t>등이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연산자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b="1" dirty="0">
                <a:solidFill>
                  <a:srgbClr val="C00000"/>
                </a:solidFill>
              </a:rPr>
              <a:t>우선순위</a:t>
            </a:r>
            <a:r>
              <a:rPr lang="ko-KR" altLang="en-US" sz="1800" dirty="0"/>
              <a:t>가 존재하는데</a:t>
            </a:r>
            <a:r>
              <a:rPr lang="en-US" altLang="ko-KR" sz="1800" dirty="0"/>
              <a:t>, </a:t>
            </a:r>
            <a:r>
              <a:rPr lang="ko-KR" altLang="en-US" sz="1800" dirty="0"/>
              <a:t>곱하기와 나누기가 가장 우선이고</a:t>
            </a:r>
            <a:r>
              <a:rPr lang="en-US" altLang="ko-KR" sz="1800" dirty="0"/>
              <a:t> </a:t>
            </a:r>
            <a:r>
              <a:rPr lang="ko-KR" altLang="en-US" sz="1800" dirty="0"/>
              <a:t>더하기와 빼기가 다음으로</a:t>
            </a:r>
            <a:r>
              <a:rPr lang="en-US" altLang="ko-KR" sz="1800" dirty="0"/>
              <a:t>, </a:t>
            </a:r>
            <a:r>
              <a:rPr lang="ko-KR" altLang="en-US" sz="1800" dirty="0"/>
              <a:t>잘 모를 때는 괄호를 입력해 나타낸다</a:t>
            </a:r>
            <a:r>
              <a:rPr lang="en-US" altLang="ko-KR" sz="18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01762-7526-8CE9-8DF9-361FDB9488BF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오른쪽의 예시를 보고 숫자 자료형을 나타내는 단어를 쓰세요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숫자에 적용할 수 있는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    연산자입니다</a:t>
            </a:r>
            <a:r>
              <a:rPr lang="en-US" altLang="ko-KR" sz="18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    의미를 보고 왼쪽 연산자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    항목에 기호를 써 보세요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" y="1631092"/>
            <a:ext cx="4955829" cy="121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99" y="3056239"/>
            <a:ext cx="4955829" cy="312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3FEFF-68C1-6119-29EB-E2B944B6B17F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73359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다음 프로그램의 실행결과를 예측해 보세요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3462</a:t>
            </a:r>
            <a:r>
              <a:rPr lang="ko-KR" altLang="en-US" sz="1800" dirty="0"/>
              <a:t>를 </a:t>
            </a:r>
            <a:r>
              <a:rPr lang="en-US" altLang="ko-KR" sz="1800" dirty="0"/>
              <a:t>17</a:t>
            </a:r>
            <a:r>
              <a:rPr lang="ko-KR" altLang="en-US" sz="1800" dirty="0"/>
              <a:t>로 나누었을 때의 몫과 나머지를 구하는 프로그램입니다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빈칸을 채워 완성해 주세요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1614615"/>
            <a:ext cx="7151370" cy="172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4242487"/>
            <a:ext cx="7151370" cy="114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F038EB-47D5-5A43-4943-FCA28B16D5A3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26400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코드의 실행 결과를 예측해 보세요 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38EB-47D5-5A43-4943-FCA28B16D5A3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F15886-923E-541E-405F-DD426627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85937"/>
            <a:ext cx="32766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9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숫자의 종류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숫자 연산자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연산자의 우선순위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- </a:t>
            </a:r>
            <a:r>
              <a:rPr lang="ko-KR" altLang="en-US" b="1" dirty="0"/>
              <a:t>문자열 연산자의 우선순위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숫자 자료형</a:t>
            </a:r>
            <a:r>
              <a:rPr lang="en-US" altLang="ko-KR" dirty="0"/>
              <a:t>, </a:t>
            </a:r>
            <a:r>
              <a:rPr lang="ko-KR" altLang="en-US" dirty="0"/>
              <a:t>숫자 연산자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우선순위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파이썬에서는 숫자를 소수점이 없는 숫자와 있는 숫자로 구분한다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정수형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소수점이 없는 숫자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0, 1, 273, -52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정수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(integer)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실수형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소수점이 있는 숫자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0.0, 52.273, -1.2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실수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(floating point,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부동 소수점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36872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숫자를 만들기 위해서는 단순히 숫자 입력하면 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type() </a:t>
            </a:r>
            <a:r>
              <a:rPr lang="ko-KR" altLang="en-US" dirty="0"/>
              <a:t>함수로 소수점 없는 숫자와 있는 숫자를 출력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 :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float : </a:t>
            </a:r>
            <a:r>
              <a:rPr lang="ko-KR" altLang="en-US" dirty="0"/>
              <a:t>부동 소수점 </a:t>
            </a:r>
            <a:r>
              <a:rPr lang="en-US" altLang="ko-KR" dirty="0"/>
              <a:t>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일반적으로 프로그래밍 언어에서는 두 자료형을 구분해서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숫자의 종류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1614488"/>
            <a:ext cx="7037675" cy="129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4" y="3606653"/>
            <a:ext cx="7037675" cy="134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4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사칙 연산자 </a:t>
            </a:r>
            <a:r>
              <a:rPr lang="en-US" altLang="ko-KR" dirty="0">
                <a:solidFill>
                  <a:srgbClr val="C00000"/>
                </a:solidFill>
              </a:rPr>
              <a:t>: +, -, *, /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8" y="2377167"/>
            <a:ext cx="7241944" cy="105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" y="3459892"/>
            <a:ext cx="7241944" cy="23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33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정수 나누기 연산자</a:t>
            </a:r>
            <a:r>
              <a:rPr lang="en-US" altLang="ko-KR" dirty="0">
                <a:solidFill>
                  <a:srgbClr val="C00000"/>
                </a:solidFill>
              </a:rPr>
              <a:t>: //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숫자를 나누고 소수점 이하 자릿수 삭제한 후 정수 부분만 남김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나머지 연산자 </a:t>
            </a:r>
            <a:r>
              <a:rPr lang="en-US" altLang="ko-KR" dirty="0">
                <a:solidFill>
                  <a:srgbClr val="C00000"/>
                </a:solidFill>
              </a:rPr>
              <a:t>: %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 B</a:t>
            </a:r>
            <a:r>
              <a:rPr lang="ko-KR" altLang="en-US" dirty="0"/>
              <a:t>로 나누었을 때의 나머지를 구함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2264966"/>
            <a:ext cx="7294245" cy="139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4728641"/>
            <a:ext cx="7294245" cy="87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56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제곱 연산자 </a:t>
            </a:r>
            <a:r>
              <a:rPr lang="en-US" altLang="ko-KR" dirty="0">
                <a:solidFill>
                  <a:srgbClr val="C00000"/>
                </a:solidFill>
              </a:rPr>
              <a:t>: **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숫자를 제곱함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07" y="2168986"/>
            <a:ext cx="6935586" cy="247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90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우선순위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파이썬의 수식은 연산자 간 우선순위에 따라 계산됨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곱셈과 나눗셈이 덧셈과 뺄셈보다 우선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같은 우선순위를 가지는 연산자는 왼쪽에서 오른쪽 순서로 계산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1" y="3019310"/>
            <a:ext cx="7382133" cy="134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17" y="4292689"/>
            <a:ext cx="6523679" cy="17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32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366</Words>
  <Application>Microsoft Office PowerPoint</Application>
  <PresentationFormat>화면 슬라이드 쇼(4:3)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YoonV YoonMyungjo100Std_OTF</vt:lpstr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숫자의 종류</vt:lpstr>
      <vt:lpstr>숫자 연산자</vt:lpstr>
      <vt:lpstr>숫자 연산자</vt:lpstr>
      <vt:lpstr>숫자 연산자</vt:lpstr>
      <vt:lpstr>연산자의 우선순위</vt:lpstr>
      <vt:lpstr>연산자의 우선순위</vt:lpstr>
      <vt:lpstr>연산자의 우선순위</vt:lpstr>
      <vt:lpstr>문자열 연산자의 우선순위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33</cp:revision>
  <dcterms:created xsi:type="dcterms:W3CDTF">2019-06-04T09:17:40Z</dcterms:created>
  <dcterms:modified xsi:type="dcterms:W3CDTF">2022-08-08T23:25:19Z</dcterms:modified>
</cp:coreProperties>
</file>