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81" r:id="rId16"/>
    <p:sldId id="282" r:id="rId17"/>
    <p:sldId id="263" r:id="rId18"/>
    <p:sldId id="279" r:id="rId19"/>
    <p:sldId id="280" r:id="rId20"/>
    <p:sldId id="283" r:id="rId21"/>
    <p:sldId id="284" r:id="rId22"/>
    <p:sldId id="26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03-2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10EE28-6916-6783-BF8D-E78F1B3B4CF7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589111-2E8C-0A02-FBB8-ABDC7E8BA4D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2F2FF8-2A23-B37A-038E-E19AC1B9C91B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2259B5-686A-7F41-5570-33515656493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52EA1E-31CC-F7EC-46A8-1EE1219DD5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1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불 자료형과 </a:t>
            </a:r>
            <a:r>
              <a:rPr lang="en-US" altLang="ko-KR" sz="3200" b="1" dirty="0"/>
              <a:t>if </a:t>
            </a:r>
            <a:r>
              <a:rPr lang="ko-KR" altLang="en-US" sz="3200" b="1" dirty="0"/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91632" y="4712043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조건문을 효율적으로 사용하기</a:t>
            </a:r>
            <a:r>
              <a:rPr lang="en-US" altLang="ko-KR" dirty="0"/>
              <a:t>(</a:t>
            </a:r>
            <a:r>
              <a:rPr lang="ko-KR" altLang="en-US" dirty="0"/>
              <a:t>누적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위에서 제외된 조건을 한 번 더 검사하여 비효율적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7" y="2246199"/>
            <a:ext cx="7809548" cy="306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4"/>
          <a:stretch/>
        </p:blipFill>
        <p:spPr bwMode="auto">
          <a:xfrm>
            <a:off x="815493" y="1123252"/>
            <a:ext cx="7545966" cy="100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4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17491" y="4678792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조건문을 효율적으로 사용하기</a:t>
            </a:r>
            <a:r>
              <a:rPr lang="en-US" altLang="ko-KR" dirty="0"/>
              <a:t>(</a:t>
            </a:r>
            <a:r>
              <a:rPr lang="ko-KR" altLang="en-US" dirty="0"/>
              <a:t>누적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6" y="1324882"/>
            <a:ext cx="7254867" cy="490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92" y="2858133"/>
            <a:ext cx="4052495" cy="50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68561" y="2128965"/>
            <a:ext cx="3822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/>
                </a:solidFill>
              </a:rPr>
              <a:t>하위 값만 검사하고 상위 값은 검사를 생략</a:t>
            </a:r>
            <a:endParaRPr lang="en-US" altLang="ko-KR" sz="1200" dirty="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63762" y="5078954"/>
            <a:ext cx="387382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조건 비교를 반으로 줄이고 코드 가독성 향상됨</a:t>
            </a: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FB7BE0C6-4B93-3809-5ED1-3C0BF7707BE0}"/>
              </a:ext>
            </a:extLst>
          </p:cNvPr>
          <p:cNvSpPr/>
          <p:nvPr/>
        </p:nvSpPr>
        <p:spPr>
          <a:xfrm>
            <a:off x="3646583" y="2699133"/>
            <a:ext cx="1916935" cy="121185"/>
          </a:xfrm>
          <a:custGeom>
            <a:avLst/>
            <a:gdLst>
              <a:gd name="connsiteX0" fmla="*/ 0 w 1916935"/>
              <a:gd name="connsiteY0" fmla="*/ 0 h 121185"/>
              <a:gd name="connsiteX1" fmla="*/ 1916935 w 1916935"/>
              <a:gd name="connsiteY1" fmla="*/ 0 h 121185"/>
              <a:gd name="connsiteX2" fmla="*/ 1916935 w 1916935"/>
              <a:gd name="connsiteY2" fmla="*/ 121185 h 12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935" h="121185">
                <a:moveTo>
                  <a:pt x="0" y="0"/>
                </a:moveTo>
                <a:lnTo>
                  <a:pt x="1916935" y="0"/>
                </a:lnTo>
                <a:lnTo>
                  <a:pt x="1916935" y="12118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1AAA7-2293-5ABA-D8E7-B0D38FCB010C}"/>
              </a:ext>
            </a:extLst>
          </p:cNvPr>
          <p:cNvSpPr txBox="1"/>
          <p:nvPr/>
        </p:nvSpPr>
        <p:spPr>
          <a:xfrm>
            <a:off x="576752" y="931599"/>
            <a:ext cx="4649118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유머를 조건문으로 구현하기</a:t>
            </a:r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6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17491" y="4678792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빈 컨테이너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if </a:t>
            </a:r>
            <a:r>
              <a:rPr lang="ko-KR" altLang="en-US" dirty="0"/>
              <a:t>조건문의 매개변수에 불 아닌 다른 값이 올 때 자동으로 불로 변환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 때 </a:t>
            </a:r>
            <a:r>
              <a:rPr lang="en-US" altLang="ko-KR" dirty="0">
                <a:solidFill>
                  <a:srgbClr val="FF0000"/>
                </a:solidFill>
              </a:rPr>
              <a:t>False</a:t>
            </a:r>
            <a:r>
              <a:rPr lang="ko-KR" altLang="en-US" dirty="0">
                <a:solidFill>
                  <a:srgbClr val="FF0000"/>
                </a:solidFill>
              </a:rPr>
              <a:t>로 변환되는 값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/>
              <a:t>None, 0.0, </a:t>
            </a:r>
            <a:r>
              <a:rPr lang="ko-KR" altLang="en-US" dirty="0"/>
              <a:t>빈</a:t>
            </a:r>
            <a:r>
              <a:rPr lang="en-US" altLang="ko-KR" dirty="0"/>
              <a:t>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빈 </a:t>
            </a:r>
            <a:r>
              <a:rPr lang="ko-KR" altLang="en-US" dirty="0" err="1"/>
              <a:t>바이트열</a:t>
            </a:r>
            <a:r>
              <a:rPr lang="en-US" altLang="ko-KR" dirty="0"/>
              <a:t>, </a:t>
            </a:r>
            <a:r>
              <a:rPr lang="ko-KR" altLang="en-US" dirty="0"/>
              <a:t>빈 리스트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False</a:t>
            </a:r>
            <a:r>
              <a:rPr lang="ko-KR" altLang="en-US" dirty="0"/>
              <a:t>로 변환되는 값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False</a:t>
            </a:r>
            <a:r>
              <a:rPr lang="ko-KR" altLang="en-US" dirty="0"/>
              <a:t>로 변환되는 값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23" y="3091453"/>
            <a:ext cx="6787893" cy="317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31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17491" y="4678792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나중에 구현하고자 구문을 비워 두는 경우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예시 </a:t>
            </a:r>
            <a:r>
              <a:rPr lang="en-US" altLang="ko-KR" sz="1800" dirty="0"/>
              <a:t>- </a:t>
            </a:r>
            <a:r>
              <a:rPr lang="ko-KR" altLang="en-US" sz="1800" dirty="0"/>
              <a:t>나중에 구현하려고 비워 둔 구문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 </a:t>
            </a:r>
            <a:r>
              <a:rPr lang="ko-KR" altLang="en-US" dirty="0"/>
              <a:t>키워드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71" y="1688124"/>
            <a:ext cx="6141830" cy="127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858EB3-6279-9335-209D-E504BC649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60" y="3404251"/>
            <a:ext cx="6515679" cy="263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0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17491" y="4678792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IndentationError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GB" altLang="ko-KR" dirty="0"/>
              <a:t>if  </a:t>
            </a:r>
            <a:r>
              <a:rPr lang="ko-KR" altLang="en-US" dirty="0"/>
              <a:t>조건문 사이에는 무조건 들여쓰기 </a:t>
            </a:r>
            <a:r>
              <a:rPr lang="en-US" altLang="ko-KR" dirty="0"/>
              <a:t>4</a:t>
            </a:r>
            <a:r>
              <a:rPr lang="ko-KR" altLang="en-US" dirty="0"/>
              <a:t>칸 넣고 코드 작성해야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pass </a:t>
            </a:r>
            <a:r>
              <a:rPr lang="ko-KR" altLang="en-US" dirty="0">
                <a:solidFill>
                  <a:srgbClr val="C00000"/>
                </a:solidFill>
              </a:rPr>
              <a:t>키워드 </a:t>
            </a:r>
            <a:r>
              <a:rPr lang="en-US" altLang="ko-KR" dirty="0">
                <a:solidFill>
                  <a:srgbClr val="C00000"/>
                </a:solidFill>
              </a:rPr>
              <a:t>- </a:t>
            </a:r>
            <a:r>
              <a:rPr lang="ko-KR" altLang="en-US" dirty="0"/>
              <a:t>아무것도 작성하지 않고 임시적으로 비워 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pass </a:t>
            </a:r>
            <a:r>
              <a:rPr lang="ko-KR" altLang="en-US" dirty="0"/>
              <a:t>키워드를 사용한 </a:t>
            </a:r>
            <a:r>
              <a:rPr lang="ko-KR" altLang="en-US" dirty="0" err="1"/>
              <a:t>미구현</a:t>
            </a:r>
            <a:r>
              <a:rPr lang="ko-KR" altLang="en-US" dirty="0"/>
              <a:t> 부분 입력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 </a:t>
            </a:r>
            <a:r>
              <a:rPr lang="ko-KR" altLang="en-US" dirty="0"/>
              <a:t>키워드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92" y="3275616"/>
            <a:ext cx="6868816" cy="299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78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17491" y="4678792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326572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raise </a:t>
            </a:r>
            <a:r>
              <a:rPr lang="en-US" altLang="ko-KR" dirty="0" err="1">
                <a:solidFill>
                  <a:srgbClr val="C00000"/>
                </a:solidFill>
              </a:rPr>
              <a:t>NotImplementedError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/>
              <a:t>를 사용하면 “아직 구현하지 않은 부분이에요</a:t>
            </a:r>
            <a:r>
              <a:rPr lang="en-US" altLang="ko-KR" dirty="0"/>
              <a:t>!”</a:t>
            </a:r>
            <a:r>
              <a:rPr lang="ko-KR" altLang="en-US" dirty="0"/>
              <a:t>라는 오류를 강제로 발생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raise </a:t>
            </a:r>
            <a:r>
              <a:rPr lang="en-US" altLang="ko-KR" dirty="0" err="1"/>
              <a:t>NotImplementedError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17164-E4E2-5882-74BC-2EB3A1A9A228}"/>
              </a:ext>
            </a:extLst>
          </p:cNvPr>
          <p:cNvSpPr txBox="1"/>
          <p:nvPr/>
        </p:nvSpPr>
        <p:spPr>
          <a:xfrm>
            <a:off x="478971" y="15511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4747FA-D0DF-2B6F-0A06-0C899082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50" y="2262217"/>
            <a:ext cx="6710223" cy="33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2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17491" y="4678792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raise </a:t>
            </a:r>
            <a:r>
              <a:rPr lang="en-US" altLang="ko-KR" dirty="0" err="1"/>
              <a:t>NotImplementedError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17164-E4E2-5882-74BC-2EB3A1A9A228}"/>
              </a:ext>
            </a:extLst>
          </p:cNvPr>
          <p:cNvSpPr txBox="1"/>
          <p:nvPr/>
        </p:nvSpPr>
        <p:spPr>
          <a:xfrm>
            <a:off x="478971" y="15511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5ADEF3-92CB-12B4-C126-8123B9C3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12" y="1277259"/>
            <a:ext cx="7171223" cy="20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79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else </a:t>
            </a:r>
            <a:r>
              <a:rPr lang="ko-KR" altLang="en-US" sz="1800" b="1" dirty="0">
                <a:solidFill>
                  <a:srgbClr val="C00000"/>
                </a:solidFill>
              </a:rPr>
              <a:t>구문 </a:t>
            </a:r>
            <a:r>
              <a:rPr lang="en-US" altLang="ko-KR" sz="1800" dirty="0"/>
              <a:t>: if </a:t>
            </a:r>
            <a:r>
              <a:rPr lang="ko-KR" altLang="en-US" sz="1800" dirty="0"/>
              <a:t>조건문 뒤에 사용하며</a:t>
            </a:r>
            <a:r>
              <a:rPr lang="en-US" altLang="ko-KR" sz="1800" dirty="0"/>
              <a:t>, if </a:t>
            </a:r>
            <a:r>
              <a:rPr lang="ko-KR" altLang="en-US" sz="1800" dirty="0"/>
              <a:t>조건문의 조건이 거짓일 때 실행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elif </a:t>
            </a:r>
            <a:r>
              <a:rPr lang="ko-KR" altLang="en-US" sz="1800" b="1" dirty="0">
                <a:solidFill>
                  <a:srgbClr val="C00000"/>
                </a:solidFill>
              </a:rPr>
              <a:t>구문 </a:t>
            </a:r>
            <a:r>
              <a:rPr lang="en-US" altLang="ko-KR" sz="1800" dirty="0"/>
              <a:t>: if </a:t>
            </a:r>
            <a:r>
              <a:rPr lang="ko-KR" altLang="en-US" sz="1800" dirty="0"/>
              <a:t>조건문과 </a:t>
            </a:r>
            <a:r>
              <a:rPr lang="en-US" altLang="ko-KR" sz="1800" dirty="0"/>
              <a:t>else </a:t>
            </a:r>
            <a:r>
              <a:rPr lang="ko-KR" altLang="en-US" sz="1800" dirty="0"/>
              <a:t>구문 사이에 입력하며</a:t>
            </a:r>
            <a:r>
              <a:rPr lang="en-US" altLang="ko-KR" sz="1800" dirty="0"/>
              <a:t>, </a:t>
            </a:r>
            <a:r>
              <a:rPr lang="ko-KR" altLang="en-US" sz="1800" dirty="0"/>
              <a:t>세 개 이상의 조건을 연결해서 사용할 때 적절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False</a:t>
            </a:r>
            <a:r>
              <a:rPr lang="ko-KR" altLang="en-US" sz="1800" b="1" dirty="0">
                <a:solidFill>
                  <a:srgbClr val="C00000"/>
                </a:solidFill>
              </a:rPr>
              <a:t>로 변환되는 값 </a:t>
            </a:r>
            <a:r>
              <a:rPr lang="en-US" altLang="ko-KR" sz="1800" dirty="0"/>
              <a:t>: if </a:t>
            </a:r>
            <a:r>
              <a:rPr lang="ko-KR" altLang="en-US" sz="1800" dirty="0"/>
              <a:t>조건문의 조건식에서 </a:t>
            </a:r>
            <a:r>
              <a:rPr lang="en-US" altLang="ko-KR" sz="1800" dirty="0"/>
              <a:t>False</a:t>
            </a:r>
            <a:r>
              <a:rPr lang="ko-KR" altLang="en-US" sz="1800" dirty="0"/>
              <a:t>로 변환되는 값은 </a:t>
            </a:r>
            <a:r>
              <a:rPr lang="en-US" altLang="ko-KR" sz="1800" dirty="0"/>
              <a:t>None, 0, 0.0, </a:t>
            </a:r>
            <a:r>
              <a:rPr lang="ko-KR" altLang="en-US" sz="1800" dirty="0"/>
              <a:t>빈 문자열</a:t>
            </a:r>
            <a:r>
              <a:rPr lang="en-US" altLang="ko-KR" sz="1800" dirty="0"/>
              <a:t>, </a:t>
            </a:r>
            <a:r>
              <a:rPr lang="ko-KR" altLang="en-US" sz="1800" dirty="0"/>
              <a:t>빈 바이트 열</a:t>
            </a:r>
            <a:r>
              <a:rPr lang="en-US" altLang="ko-KR" sz="1800" dirty="0"/>
              <a:t>, </a:t>
            </a:r>
            <a:r>
              <a:rPr lang="ko-KR" altLang="en-US" sz="1800" dirty="0"/>
              <a:t>빈 리스트</a:t>
            </a:r>
            <a:r>
              <a:rPr lang="en-US" altLang="ko-KR" sz="1800" dirty="0"/>
              <a:t>, </a:t>
            </a:r>
            <a:r>
              <a:rPr lang="ko-KR" altLang="en-US" sz="1800" dirty="0"/>
              <a:t>빈 튜플</a:t>
            </a:r>
            <a:r>
              <a:rPr lang="en-US" altLang="ko-KR" sz="1800" dirty="0"/>
              <a:t>, </a:t>
            </a:r>
            <a:r>
              <a:rPr lang="ko-KR" altLang="en-US" sz="1800" dirty="0"/>
              <a:t>빈 딕셔너리 등이 있음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pass </a:t>
            </a:r>
            <a:r>
              <a:rPr lang="ko-KR" altLang="en-US" sz="1800" b="1" dirty="0">
                <a:solidFill>
                  <a:srgbClr val="C00000"/>
                </a:solidFill>
              </a:rPr>
              <a:t>키워드 </a:t>
            </a:r>
            <a:r>
              <a:rPr lang="en-US" altLang="ko-KR" sz="1800" dirty="0"/>
              <a:t>: </a:t>
            </a:r>
            <a:r>
              <a:rPr lang="ko-KR" altLang="en-US" sz="1800" dirty="0"/>
              <a:t>프로그래밍의 전체 골격을 잡아두고 내부에 처리할 내용은 나중에 만들고자 할 때 </a:t>
            </a:r>
            <a:r>
              <a:rPr lang="en-US" altLang="ko-KR" sz="1800" dirty="0"/>
              <a:t>pass </a:t>
            </a:r>
            <a:r>
              <a:rPr lang="ko-KR" altLang="en-US" sz="1800" dirty="0"/>
              <a:t>키워드 입력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다음 코드의 실행결과를 예측해 빈칸에 결괏값을 입력하세요</a:t>
            </a:r>
            <a:r>
              <a:rPr lang="en-US" altLang="ko-KR" dirty="0"/>
              <a:t>. </a:t>
            </a:r>
            <a:r>
              <a:rPr lang="ko-KR" altLang="en-US" dirty="0"/>
              <a:t>아래의 코드는 모두 같고 입력 결과가 다른 경우입니다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47" y="2149825"/>
            <a:ext cx="6703339" cy="281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936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다음 중첩 조건문에 논리 연산자 적용해 하나의 </a:t>
            </a:r>
            <a:r>
              <a:rPr lang="en-US" altLang="ko-KR" dirty="0"/>
              <a:t>if </a:t>
            </a:r>
            <a:r>
              <a:rPr lang="ko-KR" altLang="en-US" dirty="0"/>
              <a:t>조건문으로 만들어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4" y="2219324"/>
            <a:ext cx="7234204" cy="131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87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else </a:t>
            </a:r>
            <a:r>
              <a:rPr lang="ko-KR" altLang="en-US" b="1" dirty="0"/>
              <a:t>조건문의 활용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elif </a:t>
            </a:r>
            <a:r>
              <a:rPr lang="ko-KR" altLang="en-US" b="1" dirty="0"/>
              <a:t>구문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if </a:t>
            </a:r>
            <a:r>
              <a:rPr lang="ko-KR" altLang="en-US" b="1" dirty="0"/>
              <a:t>조건문을 효율적으로 사용하기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False</a:t>
            </a:r>
            <a:r>
              <a:rPr lang="ko-KR" altLang="en-US" b="1" dirty="0"/>
              <a:t>로 변환되는 값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pass </a:t>
            </a:r>
            <a:r>
              <a:rPr lang="ko-KR" altLang="en-US" b="1" dirty="0"/>
              <a:t>키워드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 </a:t>
            </a:r>
            <a:r>
              <a:rPr lang="en-US" altLang="ko-KR" b="1" dirty="0"/>
              <a:t>- raise </a:t>
            </a:r>
            <a:r>
              <a:rPr lang="en-US" altLang="ko-KR" b="1" dirty="0" err="1"/>
              <a:t>NotImplementedError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간단한 대화 프로그램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조건문을 사용해서 한 마디 대화를 나눌 수 있는 프로그램 만들기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E58922-FAF1-68C0-1B9E-82FB13C6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93" y="2265359"/>
            <a:ext cx="6127750" cy="35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26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나누어 떨어지는 숫자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본문에서 홀수 짝수를 구분하는 방법에 대해 배웠습니다</a:t>
            </a:r>
            <a:r>
              <a:rPr lang="en-US" altLang="ko-KR" dirty="0"/>
              <a:t>. </a:t>
            </a:r>
            <a:r>
              <a:rPr lang="ko-KR" altLang="en-US" dirty="0"/>
              <a:t>이를 응용해서 숫자를 입력하면 그 숫자가 </a:t>
            </a:r>
            <a:r>
              <a:rPr lang="en-US" altLang="ko-KR" dirty="0"/>
              <a:t>2, 3, 4, 5</a:t>
            </a:r>
            <a:r>
              <a:rPr lang="ko-KR" altLang="en-US" dirty="0"/>
              <a:t>로 나누어 떨어지는지 확인하고 출력하는 프로그램을 구현해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77EB8E-58BC-37B9-7652-B283CA6AA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43" y="3176586"/>
            <a:ext cx="69342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6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else </a:t>
            </a:r>
            <a:r>
              <a:rPr lang="ko-KR" altLang="en-US" dirty="0"/>
              <a:t>구문</a:t>
            </a:r>
            <a:r>
              <a:rPr lang="en-US" altLang="ko-KR" dirty="0"/>
              <a:t>, elif </a:t>
            </a:r>
            <a:r>
              <a:rPr lang="ko-KR" altLang="en-US" dirty="0"/>
              <a:t>구문</a:t>
            </a:r>
            <a:r>
              <a:rPr lang="en-US" altLang="ko-KR" dirty="0"/>
              <a:t>, False </a:t>
            </a:r>
            <a:r>
              <a:rPr lang="ko-KR" altLang="en-US" dirty="0"/>
              <a:t>값</a:t>
            </a:r>
            <a:r>
              <a:rPr lang="en-US" altLang="ko-KR" dirty="0"/>
              <a:t>, pass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GB" altLang="ko-KR" dirty="0"/>
              <a:t>if</a:t>
            </a:r>
            <a:r>
              <a:rPr lang="ko-KR" altLang="en-US" dirty="0"/>
              <a:t> 조건문은 뒤에 </a:t>
            </a:r>
            <a:r>
              <a:rPr lang="en-US" altLang="ko-KR" dirty="0"/>
              <a:t>else </a:t>
            </a:r>
            <a:r>
              <a:rPr lang="ko-KR" altLang="en-US" dirty="0"/>
              <a:t>구문을 붙여서 사용할 수 있다</a:t>
            </a:r>
            <a:r>
              <a:rPr lang="en-US" altLang="ko-KR" dirty="0"/>
              <a:t>. </a:t>
            </a:r>
            <a:r>
              <a:rPr lang="ko-KR" altLang="en-US" dirty="0"/>
              <a:t>이처럼 </a:t>
            </a:r>
            <a:r>
              <a:rPr lang="en-US" altLang="ko-KR" dirty="0"/>
              <a:t>if </a:t>
            </a:r>
            <a:r>
              <a:rPr lang="ko-KR" altLang="en-US" dirty="0"/>
              <a:t>구문 뒤에 </a:t>
            </a:r>
            <a:r>
              <a:rPr lang="en-US" altLang="ko-KR" dirty="0"/>
              <a:t>else </a:t>
            </a:r>
            <a:r>
              <a:rPr lang="ko-KR" altLang="en-US" dirty="0"/>
              <a:t>구문을 붙인 것을 </a:t>
            </a:r>
            <a:r>
              <a:rPr lang="en-US" altLang="ko-KR" dirty="0"/>
              <a:t>if else </a:t>
            </a:r>
            <a:r>
              <a:rPr lang="ko-KR" altLang="en-US" dirty="0"/>
              <a:t>조건문이라 부르기도 한다</a:t>
            </a:r>
            <a:r>
              <a:rPr lang="en-US" altLang="ko-KR" dirty="0"/>
              <a:t>. </a:t>
            </a:r>
            <a:r>
              <a:rPr lang="ko-KR" altLang="en-US" dirty="0"/>
              <a:t>이것이 어떠한 경우에 사용하는 조건문인지 알아본다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91632" y="4712043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정반대되는 상황에서 두 번이나 </a:t>
            </a:r>
            <a:r>
              <a:rPr lang="en-US" altLang="ko-KR" dirty="0"/>
              <a:t>if </a:t>
            </a:r>
            <a:r>
              <a:rPr lang="ko-KR" altLang="en-US" dirty="0"/>
              <a:t>조건문을 사용해 조건을 비교하는 것은 낭비일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04" y="2211048"/>
            <a:ext cx="7745400" cy="377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37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else </a:t>
            </a:r>
            <a:r>
              <a:rPr lang="ko-KR" altLang="en-US" dirty="0">
                <a:solidFill>
                  <a:srgbClr val="FF0000"/>
                </a:solidFill>
              </a:rPr>
              <a:t>구문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if </a:t>
            </a:r>
            <a:r>
              <a:rPr lang="ko-KR" altLang="en-US" dirty="0"/>
              <a:t>조건문 뒤에 사용하며</a:t>
            </a:r>
            <a:r>
              <a:rPr lang="en-US" altLang="ko-KR" dirty="0"/>
              <a:t>, if </a:t>
            </a:r>
            <a:r>
              <a:rPr lang="ko-KR" altLang="en-US" dirty="0"/>
              <a:t>조건문의 조건이 거짓을 때 실행되는 부분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조건문이 오로지 두 가지로만 구분될 때 </a:t>
            </a:r>
            <a:r>
              <a:rPr lang="en-US" altLang="ko-KR" dirty="0"/>
              <a:t>if else </a:t>
            </a:r>
            <a:r>
              <a:rPr lang="ko-KR" altLang="en-US" dirty="0"/>
              <a:t>구문을 사용하면 조건 </a:t>
            </a:r>
            <a:br>
              <a:rPr lang="en-US" altLang="ko-KR" dirty="0"/>
            </a:br>
            <a:r>
              <a:rPr lang="ko-KR" altLang="en-US" dirty="0"/>
              <a:t>비교를 단 한번만 하므로 이전의 코드보다 두 배 효율적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 </a:t>
            </a:r>
            <a:r>
              <a:rPr lang="ko-KR" altLang="en-US" dirty="0"/>
              <a:t>조건문의 활용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42" y="2286814"/>
            <a:ext cx="7082547" cy="154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00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if </a:t>
            </a:r>
            <a:r>
              <a:rPr lang="ko-KR" altLang="en-US" dirty="0">
                <a:solidFill>
                  <a:srgbClr val="C00000"/>
                </a:solidFill>
              </a:rPr>
              <a:t>조건문에 </a:t>
            </a:r>
            <a:r>
              <a:rPr lang="en-US" altLang="ko-KR" dirty="0">
                <a:solidFill>
                  <a:srgbClr val="C00000"/>
                </a:solidFill>
              </a:rPr>
              <a:t>else </a:t>
            </a:r>
            <a:r>
              <a:rPr lang="ko-KR" altLang="en-US" dirty="0">
                <a:solidFill>
                  <a:srgbClr val="C00000"/>
                </a:solidFill>
              </a:rPr>
              <a:t>구문 추가해서 짝수와 홀수 구분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 </a:t>
            </a:r>
            <a:r>
              <a:rPr lang="ko-KR" altLang="en-US" dirty="0"/>
              <a:t>조건문의 활용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13" y="1653929"/>
            <a:ext cx="6884750" cy="304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26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91632" y="4712043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elif </a:t>
            </a:r>
            <a:r>
              <a:rPr lang="ko-KR" altLang="en-US" dirty="0">
                <a:solidFill>
                  <a:srgbClr val="C00000"/>
                </a:solidFill>
              </a:rPr>
              <a:t>구문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세 개 이상의 조건을 연결해서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GB" altLang="ko-KR" dirty="0"/>
              <a:t>if</a:t>
            </a:r>
            <a:r>
              <a:rPr lang="ko-KR" altLang="en-US" dirty="0"/>
              <a:t> 조건문과 </a:t>
            </a:r>
            <a:r>
              <a:rPr lang="en-US" altLang="ko-KR" dirty="0"/>
              <a:t>else </a:t>
            </a:r>
            <a:r>
              <a:rPr lang="ko-KR" altLang="en-US" dirty="0"/>
              <a:t>구문 사이에 입력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elif </a:t>
            </a:r>
            <a:r>
              <a:rPr lang="ko-KR" altLang="en-US" dirty="0"/>
              <a:t>구문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37" y="2743200"/>
            <a:ext cx="7701734" cy="320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92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91632" y="4712043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</a:t>
            </a:r>
            <a:r>
              <a:rPr lang="ko-KR" altLang="en-US" dirty="0">
                <a:solidFill>
                  <a:srgbClr val="C00000"/>
                </a:solidFill>
              </a:rPr>
              <a:t>계절 구하기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elif </a:t>
            </a:r>
            <a:r>
              <a:rPr lang="ko-KR" altLang="en-US" dirty="0"/>
              <a:t>구문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94856" y="1636721"/>
            <a:ext cx="7420494" cy="4409852"/>
            <a:chOff x="1094856" y="1636721"/>
            <a:chExt cx="7401098" cy="4182581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856" y="1636721"/>
              <a:ext cx="7401098" cy="313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856" y="4828702"/>
              <a:ext cx="7401098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69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조건문의 활용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유머를 조건문으로 구현하기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조건문을 효율적으로 사용하기</a:t>
            </a:r>
            <a:r>
              <a:rPr lang="en-US" altLang="ko-KR" dirty="0"/>
              <a:t>(</a:t>
            </a:r>
            <a:r>
              <a:rPr lang="ko-KR" altLang="en-US" dirty="0"/>
              <a:t>누적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37" y="1716449"/>
            <a:ext cx="5854163" cy="165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97"/>
          <a:stretch/>
        </p:blipFill>
        <p:spPr bwMode="auto">
          <a:xfrm>
            <a:off x="1063773" y="3787441"/>
            <a:ext cx="7545966" cy="238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3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</TotalTime>
  <Words>522</Words>
  <Application>Microsoft Office PowerPoint</Application>
  <PresentationFormat>화면 슬라이드 쇼(4:3)</PresentationFormat>
  <Paragraphs>98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else 조건문의 활용</vt:lpstr>
      <vt:lpstr>else 조건문의 활용</vt:lpstr>
      <vt:lpstr>elif 구문</vt:lpstr>
      <vt:lpstr>elif 구문</vt:lpstr>
      <vt:lpstr>if 조건문을 효율적으로 사용하기(누적 예제)</vt:lpstr>
      <vt:lpstr>if 조건문을 효율적으로 사용하기(누적 예제)</vt:lpstr>
      <vt:lpstr>if 조건문을 효율적으로 사용하기(누적 예제)</vt:lpstr>
      <vt:lpstr>False로 변환되는 값</vt:lpstr>
      <vt:lpstr>pass 키워드</vt:lpstr>
      <vt:lpstr>pass 키워드</vt:lpstr>
      <vt:lpstr>raise NotImplementedError</vt:lpstr>
      <vt:lpstr>raise NotImplementedError</vt:lpstr>
      <vt:lpstr>키워드로 정리하는 핵심 포인트</vt:lpstr>
      <vt:lpstr>확인문제</vt:lpstr>
      <vt:lpstr>확인문제</vt:lpstr>
      <vt:lpstr>도전문제</vt:lpstr>
      <vt:lpstr>도전문제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53</cp:revision>
  <dcterms:created xsi:type="dcterms:W3CDTF">2019-06-04T09:17:40Z</dcterms:created>
  <dcterms:modified xsi:type="dcterms:W3CDTF">2022-08-09T00:03:12Z</dcterms:modified>
</cp:coreProperties>
</file>