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9" r:id="rId15"/>
    <p:sldId id="290" r:id="rId16"/>
    <p:sldId id="291" r:id="rId17"/>
    <p:sldId id="29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3" r:id="rId27"/>
    <p:sldId id="285" r:id="rId28"/>
    <p:sldId id="286" r:id="rId29"/>
    <p:sldId id="287" r:id="rId30"/>
    <p:sldId id="293" r:id="rId31"/>
    <p:sldId id="26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04-3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7D4AB-6837-B4D6-F406-F7510BCB6549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D7CA44-6E6E-00B8-16C4-7593420686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0C761-6334-38C1-FCF6-82BCE87D45BE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F2FAE1-2559-2D78-AE26-BFB93B16DA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5365B7-B1E7-FD0B-8AE5-7E88EB0A2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범위 자료형과 </a:t>
            </a:r>
            <a:r>
              <a:rPr lang="ko-KR" altLang="en-US" sz="3200" b="1" dirty="0" err="1"/>
              <a:t>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for </a:t>
            </a:r>
            <a:r>
              <a:rPr lang="ko-KR" altLang="en-US" dirty="0">
                <a:solidFill>
                  <a:srgbClr val="C00000"/>
                </a:solidFill>
              </a:rPr>
              <a:t>반복문과 범위의 조합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범위와 함께 사용하기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596042"/>
            <a:ext cx="6105457" cy="8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580774"/>
            <a:ext cx="6105457" cy="364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9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 번째 반복인지를 알아야 하는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리스트와 범위 조합하기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3" y="4130041"/>
            <a:ext cx="6701470" cy="193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5" y="1647565"/>
            <a:ext cx="6577868" cy="226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역반복문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큰 숫자에서 작은 숫자로 </a:t>
            </a:r>
            <a:r>
              <a:rPr lang="ko-KR" altLang="en-US" dirty="0" err="1"/>
              <a:t>반복문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range()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r>
              <a:rPr lang="ko-KR" altLang="en-US" dirty="0"/>
              <a:t>의 매개변수 세 개 사용하는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반대로 반복하기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반대로 반복하기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9" y="3230880"/>
            <a:ext cx="7198909" cy="19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C00000"/>
                </a:solidFill>
              </a:rPr>
              <a:t>reversed() </a:t>
            </a:r>
            <a:r>
              <a:rPr lang="ko-KR" altLang="en-US" dirty="0">
                <a:solidFill>
                  <a:srgbClr val="C00000"/>
                </a:solidFill>
              </a:rPr>
              <a:t>함수 </a:t>
            </a:r>
            <a:r>
              <a:rPr lang="ko-KR" altLang="en-US" dirty="0"/>
              <a:t>사용하는 방법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반대로 반복하기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반대로 반복하기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52" y="1987087"/>
            <a:ext cx="7322733" cy="25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5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반복문으로 피라미드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124FE-84DB-A54B-AFAC-FDE630CD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95" y="1717357"/>
            <a:ext cx="6184632" cy="2808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67693D-28F1-5F41-0016-E195CD82A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98"/>
          <a:stretch/>
        </p:blipFill>
        <p:spPr>
          <a:xfrm>
            <a:off x="5563805" y="2065495"/>
            <a:ext cx="1419925" cy="23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4841E8-0925-70B6-4E0F-E7B9CF18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57387"/>
            <a:ext cx="6877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반복문으로 피라미드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1754E2-92CF-247F-1611-AE75163E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02" y="1585436"/>
            <a:ext cx="4791075" cy="3857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77098F-4EA0-0674-BDD9-C563BBA1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71" y="1891188"/>
            <a:ext cx="1923627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708296-FE92-9BF1-6BEE-27EFE320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887"/>
            <a:ext cx="7467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04637"/>
            <a:ext cx="7886700" cy="5172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while </a:t>
            </a:r>
            <a:r>
              <a:rPr lang="ko-KR" altLang="en-US" dirty="0" err="1">
                <a:solidFill>
                  <a:srgbClr val="C00000"/>
                </a:solidFill>
              </a:rPr>
              <a:t>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또는 딕셔너리 내부의 요소를 특정 횟수만큼 반복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무한 반복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4" y="2491625"/>
            <a:ext cx="5698730" cy="77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1"/>
          <a:stretch/>
        </p:blipFill>
        <p:spPr bwMode="auto">
          <a:xfrm>
            <a:off x="1032323" y="3212832"/>
            <a:ext cx="5698731" cy="26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1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4770" y="2014394"/>
            <a:ext cx="7022815" cy="318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for </a:t>
            </a:r>
            <a:r>
              <a:rPr lang="ko-KR" altLang="en-US" dirty="0" err="1"/>
              <a:t>반복문처럼</a:t>
            </a:r>
            <a:r>
              <a:rPr lang="ko-KR" altLang="en-US" dirty="0"/>
              <a:t> 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8B89F-D6F2-26CA-4E88-C037D5A888A8}"/>
              </a:ext>
            </a:extLst>
          </p:cNvPr>
          <p:cNvSpPr txBox="1"/>
          <p:nvPr/>
        </p:nvSpPr>
        <p:spPr>
          <a:xfrm>
            <a:off x="1181100" y="1551767"/>
            <a:ext cx="577215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while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반복문처럼 사용하기</a:t>
            </a:r>
          </a:p>
        </p:txBody>
      </p:sp>
    </p:spTree>
    <p:extLst>
      <p:ext uri="{BB962C8B-B14F-4D97-AF65-F5344CB8AC3E}">
        <p14:creationId xmlns:p14="http://schemas.microsoft.com/office/powerpoint/2010/main" val="35300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2557" y="1425742"/>
            <a:ext cx="3786939" cy="486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시작하기 전에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범위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범위와 함께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리스트와 범위 조합하기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반대로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중첩 반복문으로 피라미드 만들기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endParaRPr lang="en-US" altLang="ko-KR" sz="1600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379496" y="1375359"/>
            <a:ext cx="441537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for </a:t>
            </a:r>
            <a:r>
              <a:rPr lang="ko-KR" altLang="en-US" sz="1600" b="1" dirty="0" err="1"/>
              <a:t>반복문처럼</a:t>
            </a:r>
            <a:r>
              <a:rPr lang="ko-KR" altLang="en-US" sz="1600" b="1" dirty="0"/>
              <a:t>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상태를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시간을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break </a:t>
            </a:r>
            <a:r>
              <a:rPr lang="ko-KR" altLang="en-US" sz="1600" b="1" dirty="0"/>
              <a:t>키워드</a:t>
            </a:r>
            <a:r>
              <a:rPr lang="en-US" altLang="ko-KR" sz="1600" b="1" dirty="0"/>
              <a:t>/continue </a:t>
            </a:r>
            <a:r>
              <a:rPr lang="ko-KR" altLang="en-US" sz="1600" b="1" dirty="0"/>
              <a:t>키워드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키워드로 정리하는 핵심 포인트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확인문제</a:t>
            </a:r>
            <a:endParaRPr lang="en-US" altLang="ko-KR" sz="1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리스트 내부에서 해당하는 값을 여러 개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while </a:t>
            </a:r>
            <a:r>
              <a:rPr lang="ko-KR" altLang="en-US" dirty="0"/>
              <a:t>반복문의 조건을 </a:t>
            </a:r>
            <a:r>
              <a:rPr lang="en-US" altLang="ko-KR" dirty="0"/>
              <a:t>‘</a:t>
            </a:r>
            <a:r>
              <a:rPr lang="ko-KR" altLang="en-US" dirty="0"/>
              <a:t>리스트 내부에 요소가 있는 동안</a:t>
            </a:r>
            <a:r>
              <a:rPr lang="en-US" altLang="ko-KR" dirty="0"/>
              <a:t>’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해당하는 값 모두 제거하기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상태를 기반으로 반복하기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67" y="2676461"/>
            <a:ext cx="7118466" cy="35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유닉스 타임 구하기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시간 관련된 기능 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유닉스 타임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기반으로 반복하기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2234479"/>
            <a:ext cx="7393998" cy="68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9" y="3521470"/>
            <a:ext cx="7393998" cy="9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8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유닉스 타임과 </a:t>
            </a:r>
            <a:r>
              <a:rPr lang="en-US" altLang="ko-KR" dirty="0">
                <a:solidFill>
                  <a:srgbClr val="C00000"/>
                </a:solidFill>
              </a:rPr>
              <a:t>while </a:t>
            </a:r>
            <a:r>
              <a:rPr lang="ko-KR" altLang="en-US" dirty="0" err="1">
                <a:solidFill>
                  <a:srgbClr val="C00000"/>
                </a:solidFill>
              </a:rPr>
              <a:t>반복문을</a:t>
            </a:r>
            <a:r>
              <a:rPr lang="ko-KR" altLang="en-US" dirty="0">
                <a:solidFill>
                  <a:srgbClr val="C00000"/>
                </a:solidFill>
              </a:rPr>
              <a:t> 조합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- 5</a:t>
            </a:r>
            <a:r>
              <a:rPr lang="ko-KR" altLang="en-US" dirty="0"/>
              <a:t>초 동안 반복하기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기반으로 반복하기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59477"/>
            <a:ext cx="5756910" cy="391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48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break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반복문</a:t>
            </a:r>
            <a:r>
              <a:rPr lang="ko-KR" altLang="en-US" dirty="0"/>
              <a:t> 벗어날 때 사용하는 키워드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2" y="2289996"/>
            <a:ext cx="6891166" cy="37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86927" y="5216126"/>
            <a:ext cx="3441469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79" y="3206415"/>
            <a:ext cx="2701772" cy="29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2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continue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반복을 생략하고 다음 반복으로 넘어감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7" y="2220607"/>
            <a:ext cx="7268095" cy="326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7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54142" y="1179954"/>
            <a:ext cx="8470101" cy="49849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en-US" altLang="ko-KR" sz="1800" dirty="0"/>
              <a:t>if else </a:t>
            </a:r>
            <a:r>
              <a:rPr lang="ko-KR" altLang="en-US" sz="1800" dirty="0"/>
              <a:t>구문 사용도 가능한 경우이나</a:t>
            </a:r>
            <a:r>
              <a:rPr lang="en-US" altLang="ko-KR" sz="1800" dirty="0"/>
              <a:t>, continue </a:t>
            </a:r>
            <a:r>
              <a:rPr lang="ko-KR" altLang="en-US" sz="1800" dirty="0"/>
              <a:t>키워드 사용하면</a:t>
            </a: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이후 처리의 들여쓰기를 하나 줄일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89037"/>
            <a:ext cx="7395138" cy="3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10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81363"/>
            <a:ext cx="7886700" cy="4895600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범위 </a:t>
            </a:r>
            <a:r>
              <a:rPr lang="en-US" altLang="ko-KR" sz="1800" dirty="0"/>
              <a:t>: </a:t>
            </a:r>
            <a:r>
              <a:rPr lang="ko-KR" altLang="en-US" sz="1800" dirty="0"/>
              <a:t>정수의 범위 나타내는 값으로</a:t>
            </a:r>
            <a:r>
              <a:rPr lang="en-US" altLang="ko-KR" sz="1800" dirty="0"/>
              <a:t>, range() </a:t>
            </a:r>
            <a:r>
              <a:rPr lang="ko-KR" altLang="en-US" sz="1800" dirty="0"/>
              <a:t>함수로 생성</a:t>
            </a:r>
            <a:endParaRPr lang="en-US" altLang="ko-KR" sz="1800" dirty="0"/>
          </a:p>
          <a:p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while </a:t>
            </a:r>
            <a:r>
              <a:rPr lang="ko-KR" altLang="en-US" sz="1800" b="1" dirty="0" err="1">
                <a:solidFill>
                  <a:srgbClr val="C00000"/>
                </a:solidFill>
              </a:rPr>
              <a:t>반복문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조건식을</a:t>
            </a:r>
            <a:r>
              <a:rPr lang="ko-KR" altLang="en-US" sz="1800" dirty="0"/>
              <a:t> 기반으로 특정 코드를 반복해서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                        </a:t>
            </a:r>
            <a:r>
              <a:rPr lang="ko-KR" altLang="en-US" sz="1800" dirty="0"/>
              <a:t>실행할 때 사용하는 구문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b="1" dirty="0">
                <a:solidFill>
                  <a:srgbClr val="C00000"/>
                </a:solidFill>
              </a:rPr>
              <a:t>break </a:t>
            </a: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반복문을</a:t>
            </a:r>
            <a:r>
              <a:rPr lang="ko-KR" altLang="en-US" sz="1800" dirty="0"/>
              <a:t> 벗어날 때 사용하는 구문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continue </a:t>
            </a: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반복문의 현재 반복을 생략할 때 사용하는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69C51-5DFD-47DE-B804-7EB49211DFAA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다음 표를 채워 보세요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코드가 여러 개 나올 수 있는 경우 가장 간단한 형태를 넣어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33" y="2183037"/>
            <a:ext cx="6163455" cy="27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277FC-47FE-B169-2BAF-468E20ECFAC5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150966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빈칸을 채워 키와 값으로 이루어진 각 리스트를 조합해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하나의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8" y="2056900"/>
            <a:ext cx="6608952" cy="39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CA133-45C0-3D7B-6A86-C14BA960B83F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7723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부터 숫자를 하나씩 증가시키면서 더하는 경우를 생각해 봅시다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몇을 더할 때 </a:t>
            </a:r>
            <a:r>
              <a:rPr lang="en-US" altLang="ko-KR" dirty="0"/>
              <a:t>1000</a:t>
            </a:r>
            <a:r>
              <a:rPr lang="ko-KR" altLang="en-US" dirty="0"/>
              <a:t>을 넘는지 구해 보세요</a:t>
            </a:r>
            <a:r>
              <a:rPr lang="en-US" altLang="ko-KR" dirty="0"/>
              <a:t>. </a:t>
            </a:r>
            <a:r>
              <a:rPr lang="ko-KR" altLang="en-US" dirty="0"/>
              <a:t>그리고 그때의 값도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출력해 보세요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en-US" altLang="ko-KR" dirty="0"/>
              <a:t>1000</a:t>
            </a:r>
            <a:r>
              <a:rPr lang="ko-KR" altLang="en-US" dirty="0"/>
              <a:t>이 넘는 경우를 구한 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1" y="2518874"/>
            <a:ext cx="6337656" cy="362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EB993-46FC-4140-88D1-F19DCE0F31CD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66396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범위</a:t>
            </a:r>
            <a:r>
              <a:rPr lang="en-US" altLang="ko-KR" dirty="0"/>
              <a:t>, while </a:t>
            </a:r>
            <a:r>
              <a:rPr lang="ko-KR" altLang="en-US" dirty="0" err="1"/>
              <a:t>반복문</a:t>
            </a:r>
            <a:r>
              <a:rPr lang="en-US" altLang="ko-KR" dirty="0"/>
              <a:t>, break </a:t>
            </a:r>
            <a:r>
              <a:rPr lang="ko-KR" altLang="en-US" dirty="0"/>
              <a:t>키워드</a:t>
            </a:r>
            <a:r>
              <a:rPr lang="en-US" altLang="ko-KR" dirty="0"/>
              <a:t>, continue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특정 횟수 </a:t>
            </a:r>
            <a:r>
              <a:rPr lang="en-US" altLang="ko-KR" dirty="0"/>
              <a:t>/ </a:t>
            </a:r>
            <a:r>
              <a:rPr lang="ko-KR" altLang="en-US" dirty="0"/>
              <a:t>특정 시간만큼</a:t>
            </a:r>
            <a:r>
              <a:rPr lang="en-US" altLang="ko-KR" dirty="0"/>
              <a:t>, </a:t>
            </a:r>
            <a:r>
              <a:rPr lang="ko-KR" altLang="en-US" dirty="0"/>
              <a:t>그리고 어떤 조건이 될 때까지 반복하는 등의 경우에 대해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 panose="02020502060506020304" pitchFamily="18" charset="0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부터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 panose="02020502060506020304" pitchFamily="18" charset="0"/>
              </a:rPr>
              <a:t>100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까지의 숫자가 있다고 합시다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이를 다음과 같이 계산한다고 했을 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최대가 되는 경우는 어떤 숫자를 곱했을 때인지를 찾아 주세요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B993-46FC-4140-88D1-F19DCE0F31CD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86443D-5B0A-39D1-9566-F12C2C7A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2" y="1850830"/>
            <a:ext cx="5564628" cy="1226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207EF7-4800-A473-9C33-487BCB58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9" y="3097972"/>
            <a:ext cx="4585121" cy="31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범위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(range)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횟수만큼 반복해서 돌리고 싶을 때 </a:t>
            </a:r>
            <a:r>
              <a:rPr lang="en-US" altLang="ko-KR" dirty="0"/>
              <a:t>for </a:t>
            </a:r>
            <a:r>
              <a:rPr lang="ko-KR" altLang="en-US" dirty="0"/>
              <a:t>반복문과 조합하여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1880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매개변수에 숫자를 한 개 넣는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A-1</a:t>
            </a:r>
            <a:r>
              <a:rPr lang="ko-KR" altLang="en-US" dirty="0"/>
              <a:t>까지의 정수로 범위 만듦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매개변수에</a:t>
            </a:r>
            <a:r>
              <a:rPr lang="ko-KR" altLang="en-US" dirty="0"/>
              <a:t> 숫자를 두 개 넣는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까지의 정수로 범위 만듦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매개변수에</a:t>
            </a:r>
            <a:r>
              <a:rPr lang="ko-KR" altLang="en-US" dirty="0"/>
              <a:t> 숫자를 세 개 넣는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까지의 정수로 범위 만들되 앞뒤의 숫자가 </a:t>
            </a:r>
            <a:r>
              <a:rPr lang="en-US" altLang="ko-KR" dirty="0"/>
              <a:t>C</a:t>
            </a:r>
            <a:r>
              <a:rPr lang="ko-KR" altLang="en-US" dirty="0"/>
              <a:t>만큼의 차이 가짐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27339"/>
            <a:ext cx="7479463" cy="61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1" y="3538278"/>
            <a:ext cx="7479463" cy="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6" y="5293894"/>
            <a:ext cx="7479463" cy="64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61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매개변수에 숫자 한 개 넣은 범위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2FE20-6D7E-6978-CB04-FBD8504B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20" y="3771007"/>
            <a:ext cx="7162800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3137C2-8C8B-610B-2545-21803F8F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0" y="2146103"/>
            <a:ext cx="6781800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28D472-236C-0B70-7BF8-21675AF56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2843977"/>
            <a:ext cx="6838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매개변수에 숫자 두 개 넣은 범위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매개변수에 숫자 세 개 넣은 범위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7" y="1556126"/>
            <a:ext cx="7327496" cy="176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5" y="3852603"/>
            <a:ext cx="7192068" cy="171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범위 만들 때 매개변수 내부에 수식 사용하는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코드 특정 부분의 강조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나누기 연산자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94411"/>
            <a:ext cx="7417724" cy="14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725597"/>
            <a:ext cx="7417724" cy="19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19431-4A82-81A5-8469-3A88A32FAFAC}"/>
              </a:ext>
            </a:extLst>
          </p:cNvPr>
          <p:cNvSpPr txBox="1"/>
          <p:nvPr/>
        </p:nvSpPr>
        <p:spPr>
          <a:xfrm>
            <a:off x="1262635" y="5605117"/>
            <a:ext cx="6782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altLang="ko-KR" sz="1400" dirty="0" err="1"/>
              <a:t>TypeError</a:t>
            </a:r>
            <a:r>
              <a:rPr lang="en-US" altLang="ko-KR" sz="1400" dirty="0"/>
              <a:t> </a:t>
            </a:r>
            <a:r>
              <a:rPr lang="ko-KR" altLang="en-US" sz="1400" dirty="0"/>
              <a:t>발생 </a:t>
            </a:r>
            <a:r>
              <a:rPr lang="en-US" altLang="ko-KR" sz="1400" dirty="0"/>
              <a:t>- range( ) </a:t>
            </a:r>
            <a:r>
              <a:rPr lang="ko-KR" altLang="en-US" sz="1400" dirty="0"/>
              <a:t>함수의 매개변수로는 반드시 ‘</a:t>
            </a:r>
            <a:r>
              <a:rPr lang="ko-KR" altLang="en-US" sz="1400" dirty="0" err="1"/>
              <a:t>정수’를</a:t>
            </a:r>
            <a:r>
              <a:rPr lang="ko-KR" altLang="en-US" sz="1400" dirty="0"/>
              <a:t> 입력해야 하기 때문</a:t>
            </a:r>
          </a:p>
        </p:txBody>
      </p:sp>
    </p:spTree>
    <p:extLst>
      <p:ext uri="{BB962C8B-B14F-4D97-AF65-F5344CB8AC3E}">
        <p14:creationId xmlns:p14="http://schemas.microsoft.com/office/powerpoint/2010/main" val="110368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정수 나누기 연산자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43049"/>
            <a:ext cx="7208694" cy="256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8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636</Words>
  <Application>Microsoft Office PowerPoint</Application>
  <PresentationFormat>화면 슬라이드 쇼(4:3)</PresentationFormat>
  <Paragraphs>144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YoonV YoonMyungjo100Std_OTF</vt:lpstr>
      <vt:lpstr>맑은 고딕</vt:lpstr>
      <vt:lpstr>Arial</vt:lpstr>
      <vt:lpstr>Calibri</vt:lpstr>
      <vt:lpstr>Calibri Light</vt:lpstr>
      <vt:lpstr>ITC Garamond Std Lt</vt:lpstr>
      <vt:lpstr>Office 테마</vt:lpstr>
      <vt:lpstr>PowerPoint 프레젠테이션</vt:lpstr>
      <vt:lpstr>목차</vt:lpstr>
      <vt:lpstr>시작하기 전에</vt:lpstr>
      <vt:lpstr>시작하기 전에</vt:lpstr>
      <vt:lpstr>범위</vt:lpstr>
      <vt:lpstr>범위</vt:lpstr>
      <vt:lpstr>범위</vt:lpstr>
      <vt:lpstr>범위</vt:lpstr>
      <vt:lpstr>범위</vt:lpstr>
      <vt:lpstr>for 반복문: 범위와 함께 사용하기</vt:lpstr>
      <vt:lpstr>for 반복문 : 리스트와 범위 조합하기</vt:lpstr>
      <vt:lpstr>for 반복문: 반대로 반복하기</vt:lpstr>
      <vt:lpstr>for 반복문: 반대로 반복하기</vt:lpstr>
      <vt:lpstr>중첩 반복문으로 피라미드 만들기(누적 예제)</vt:lpstr>
      <vt:lpstr>중첩 반복문으로 피라미드 만들기(누적 예제)</vt:lpstr>
      <vt:lpstr>중첩 반복문으로 피라미드 만들기(누적 예제)</vt:lpstr>
      <vt:lpstr>중첩 반복문으로 피라미드 만들기(누적 예제)</vt:lpstr>
      <vt:lpstr>while 반복문</vt:lpstr>
      <vt:lpstr>while 반복문 : for 반복문처럼 사용하기</vt:lpstr>
      <vt:lpstr>while 반복문: 상태를 기반으로 반복하기</vt:lpstr>
      <vt:lpstr>while 반복문 : 시간을 기반으로 반복하기</vt:lpstr>
      <vt:lpstr>while 반복문 : 시간을 기반으로 반복하기</vt:lpstr>
      <vt:lpstr>while 반복문: break 키워드/continue 키워드</vt:lpstr>
      <vt:lpstr>while 반복문: break 키워드/continue 키워드</vt:lpstr>
      <vt:lpstr>while 반복문: break 키워드/continue 키워드</vt:lpstr>
      <vt:lpstr>키워드로 정리하는 핵심 포인트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93</cp:revision>
  <dcterms:created xsi:type="dcterms:W3CDTF">2019-06-04T09:17:40Z</dcterms:created>
  <dcterms:modified xsi:type="dcterms:W3CDTF">2022-08-09T01:24:02Z</dcterms:modified>
</cp:coreProperties>
</file>