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26"/>
  </p:notesMasterIdLst>
  <p:handoutMasterIdLst>
    <p:handoutMasterId r:id="rId27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894" r:id="rId20"/>
    <p:sldId id="902" r:id="rId21"/>
    <p:sldId id="903" r:id="rId22"/>
    <p:sldId id="898" r:id="rId23"/>
    <p:sldId id="899" r:id="rId24"/>
    <p:sldId id="275" r:id="rId25"/>
  </p:sldIdLst>
  <p:sldSz cx="9144000" cy="5143500" type="screen16x9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3429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6858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0287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3716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17145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0574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24003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27432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137" d="100"/>
          <a:sy n="137" d="100"/>
        </p:scale>
        <p:origin x="1014" y="114"/>
      </p:cViewPr>
      <p:guideLst>
        <p:guide orient="horz" pos="162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2023-07-04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2023-07-04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2020"/>
          <a:stretch/>
        </p:blipFill>
        <p:spPr bwMode="auto">
          <a:xfrm>
            <a:off x="2205100" y="51471"/>
            <a:ext cx="4649279" cy="348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11"/>
          <p:cNvSpPr>
            <a:spLocks noChangeArrowheads="1"/>
          </p:cNvSpPr>
          <p:nvPr userDrawn="1"/>
        </p:nvSpPr>
        <p:spPr bwMode="ltGray">
          <a:xfrm>
            <a:off x="1139826" y="4198382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2000"/>
          </a:p>
        </p:txBody>
      </p:sp>
      <p:sp>
        <p:nvSpPr>
          <p:cNvPr id="12" name="TextBox 19"/>
          <p:cNvSpPr txBox="1">
            <a:spLocks noChangeArrowheads="1"/>
          </p:cNvSpPr>
          <p:nvPr userDrawn="1"/>
        </p:nvSpPr>
        <p:spPr bwMode="auto">
          <a:xfrm>
            <a:off x="2205100" y="4229101"/>
            <a:ext cx="50068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(2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0353" y="4857750"/>
            <a:ext cx="1228725" cy="192882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ctrTitle"/>
          </p:nvPr>
        </p:nvSpPr>
        <p:spPr>
          <a:xfrm>
            <a:off x="3347864" y="3461475"/>
            <a:ext cx="4693575" cy="718354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rgbClr val="4F81B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/>
          <p:cNvSpPr txBox="1">
            <a:spLocks/>
          </p:cNvSpPr>
          <p:nvPr userDrawn="1"/>
        </p:nvSpPr>
        <p:spPr bwMode="auto">
          <a:xfrm>
            <a:off x="227013" y="70248"/>
            <a:ext cx="6172200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762545"/>
            <a:ext cx="8568000" cy="405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0" marR="0" indent="0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Tx/>
              <a:buNone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357178" marR="0" indent="0" algn="l" defTabSz="914378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Tx/>
              <a:buNone/>
              <a:tabLst/>
              <a:defRPr sz="1800">
                <a:latin typeface="+mn-ea"/>
                <a:ea typeface="+mn-ea"/>
              </a:defRPr>
            </a:lvl2pPr>
            <a:lvl3pPr marL="809605" marR="0" indent="-182558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892" marR="0" lvl="0" indent="-342892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37" marR="0" lvl="1" indent="-182558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698864"/>
            <a:ext cx="8686800" cy="4286250"/>
          </a:xfrm>
          <a:prstGeom prst="rect">
            <a:avLst/>
          </a:prstGeom>
        </p:spPr>
        <p:txBody>
          <a:bodyPr/>
          <a:lstStyle>
            <a:lvl1pPr marL="342892" marR="0" indent="-342892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2000"/>
            </a:lvl1pPr>
            <a:lvl2pPr marL="539737" marR="0" indent="-182558" algn="l" defTabSz="914378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/>
            </a:lvl2pPr>
            <a:lvl3pPr marL="720707" marR="0" indent="-185733" algn="l" defTabSz="914378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400"/>
            </a:lvl3pPr>
            <a:lvl4pPr marL="898502" indent="-177796">
              <a:buClr>
                <a:schemeClr val="bg1"/>
              </a:buClr>
              <a:buSzPct val="90000"/>
              <a:buFont typeface="Arial" panose="020B0604020202020204" pitchFamily="34" charset="0"/>
              <a:buChar char="−"/>
              <a:tabLst>
                <a:tab pos="898502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27014" y="61914"/>
            <a:ext cx="7559675" cy="432197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C:\Users\KDY\Desktop\자바스크립트 2판\강의교안\표지-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9" t="33366" r="13639" b="51325"/>
          <a:stretch/>
        </p:blipFill>
        <p:spPr bwMode="auto">
          <a:xfrm>
            <a:off x="5647661" y="2283719"/>
            <a:ext cx="1768585" cy="184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KDY\Desktop\자바스크립트 2판\강의교안\표지2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26" t="23546" r="18331" b="49042"/>
          <a:stretch/>
        </p:blipFill>
        <p:spPr bwMode="auto">
          <a:xfrm>
            <a:off x="2501776" y="909547"/>
            <a:ext cx="4030177" cy="32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8"/>
          <p:cNvSpPr>
            <a:spLocks noChangeArrowheads="1"/>
          </p:cNvSpPr>
          <p:nvPr userDrawn="1"/>
        </p:nvSpPr>
        <p:spPr bwMode="auto">
          <a:xfrm>
            <a:off x="8100393" y="4887516"/>
            <a:ext cx="967408" cy="19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3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698897"/>
            <a:ext cx="86868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4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5" y="61914"/>
            <a:ext cx="7559675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5" name="Freeform 126"/>
          <p:cNvSpPr>
            <a:spLocks/>
          </p:cNvSpPr>
          <p:nvPr userDrawn="1"/>
        </p:nvSpPr>
        <p:spPr bwMode="gray">
          <a:xfrm>
            <a:off x="-12700" y="257176"/>
            <a:ext cx="6032500" cy="509588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2000"/>
          </a:p>
        </p:txBody>
      </p:sp>
      <p:sp>
        <p:nvSpPr>
          <p:cNvPr id="16" name="Rectangle 193"/>
          <p:cNvSpPr>
            <a:spLocks noChangeArrowheads="1"/>
          </p:cNvSpPr>
          <p:nvPr userDrawn="1"/>
        </p:nvSpPr>
        <p:spPr bwMode="gray">
          <a:xfrm>
            <a:off x="226421" y="501532"/>
            <a:ext cx="2341607" cy="98822"/>
          </a:xfrm>
          <a:prstGeom prst="rect">
            <a:avLst/>
          </a:prstGeom>
          <a:solidFill>
            <a:schemeClr val="accent3"/>
          </a:solidFill>
          <a:ln w="9525">
            <a:solidFill>
              <a:srgbClr val="FFFFD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1800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17" name="Line 194"/>
          <p:cNvSpPr>
            <a:spLocks noChangeShapeType="1"/>
          </p:cNvSpPr>
          <p:nvPr userDrawn="1"/>
        </p:nvSpPr>
        <p:spPr bwMode="gray">
          <a:xfrm>
            <a:off x="226421" y="594019"/>
            <a:ext cx="8675591" cy="0"/>
          </a:xfrm>
          <a:prstGeom prst="line">
            <a:avLst/>
          </a:prstGeom>
          <a:ln>
            <a:solidFill>
              <a:srgbClr val="191E7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latinLnBrk="0">
              <a:defRPr/>
            </a:pPr>
            <a:endParaRPr kumimoji="0" lang="ko-KR" altLang="en-US" sz="18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485" y="351173"/>
            <a:ext cx="1320198" cy="234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95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57175" indent="-257175" algn="l" rtl="0" eaLnBrk="0" fontAlgn="base" latinLnBrk="1" hangingPunct="0">
        <a:spcBef>
          <a:spcPct val="20000"/>
        </a:spcBef>
        <a:spcAft>
          <a:spcPts val="75"/>
        </a:spcAft>
        <a:buClr>
          <a:srgbClr val="5A8DDC"/>
        </a:buClr>
        <a:buFont typeface="Wingdings" panose="05000000000000000000" pitchFamily="2" charset="2"/>
        <a:buChar char="v"/>
        <a:defRPr sz="165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404813" indent="-136922" algn="l" rtl="0" eaLnBrk="0" fontAlgn="base" latinLnBrk="1" hangingPunct="0">
        <a:spcBef>
          <a:spcPct val="20000"/>
        </a:spcBef>
        <a:spcAft>
          <a:spcPts val="75"/>
        </a:spcAft>
        <a:buClr>
          <a:srgbClr val="B1AE6B"/>
        </a:buClr>
        <a:buFont typeface="Wingdings" panose="05000000000000000000" pitchFamily="2" charset="2"/>
        <a:buChar char="§"/>
        <a:defRPr sz="1425" kern="1200">
          <a:solidFill>
            <a:schemeClr val="tx1"/>
          </a:solidFill>
          <a:latin typeface="+mn-ea"/>
          <a:ea typeface="+mn-ea"/>
          <a:cs typeface="+mn-cs"/>
        </a:defRPr>
      </a:lvl2pPr>
      <a:lvl3pPr marL="540544" indent="-139304" algn="l" rtl="0" eaLnBrk="0" fontAlgn="base" latinLnBrk="1" hangingPunct="0">
        <a:spcBef>
          <a:spcPct val="20000"/>
        </a:spcBef>
        <a:spcAft>
          <a:spcPts val="75"/>
        </a:spcAft>
        <a:buClr>
          <a:srgbClr val="ADB9AD"/>
        </a:buClr>
        <a:buChar char="•"/>
        <a:defRPr sz="1275" kern="1200">
          <a:solidFill>
            <a:schemeClr val="tx1"/>
          </a:solidFill>
          <a:latin typeface="+mn-ea"/>
          <a:ea typeface="+mn-ea"/>
          <a:cs typeface="+mn-cs"/>
        </a:defRPr>
      </a:lvl3pPr>
      <a:lvl4pPr marL="871538" indent="-200025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543050" indent="-1714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5"/>
          <p:cNvSpPr>
            <a:spLocks noGrp="1"/>
          </p:cNvSpPr>
          <p:nvPr>
            <p:ph type="ctrTitle"/>
          </p:nvPr>
        </p:nvSpPr>
        <p:spPr>
          <a:xfrm>
            <a:off x="2483768" y="3579862"/>
            <a:ext cx="4693575" cy="718354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520241"/>
            <a:ext cx="1512168" cy="685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기본 형태</a:t>
            </a:r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중첩 조건문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79769"/>
            <a:ext cx="6120680" cy="3371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075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3-5] </a:t>
            </a:r>
            <a:r>
              <a:rPr lang="ko-KR" altLang="en-US"/>
              <a:t>중첩 조건문</a:t>
            </a:r>
            <a:endParaRPr lang="en-US" altLang="ko-KR"/>
          </a:p>
          <a:p>
            <a:pPr lvl="2"/>
            <a:r>
              <a:rPr lang="en-US" altLang="ko-KR"/>
              <a:t>DateTime.Now.Hour &lt; 11 </a:t>
            </a:r>
            <a:r>
              <a:rPr lang="ko-KR" altLang="en-US"/>
              <a:t>조건을 비교</a:t>
            </a:r>
            <a:endParaRPr lang="en-US" altLang="ko-KR"/>
          </a:p>
          <a:p>
            <a:pPr lvl="2"/>
            <a:r>
              <a:rPr lang="en-US" altLang="ko-KR"/>
              <a:t>false</a:t>
            </a:r>
            <a:r>
              <a:rPr lang="ko-KR" altLang="en-US"/>
              <a:t>이면 </a:t>
            </a:r>
            <a:r>
              <a:rPr lang="en-US" altLang="ko-KR"/>
              <a:t>DateTime.Now.Hour &lt; 15 </a:t>
            </a:r>
            <a:r>
              <a:rPr lang="ko-KR" altLang="en-US"/>
              <a:t>조건을 한 번 더 비교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중첩 조건문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35646"/>
            <a:ext cx="5184576" cy="3018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29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if else if </a:t>
            </a:r>
            <a:r>
              <a:rPr lang="ko-KR" altLang="en-US"/>
              <a:t>조건문</a:t>
            </a:r>
            <a:endParaRPr lang="en-US" altLang="ko-KR"/>
          </a:p>
          <a:p>
            <a:pPr lvl="2"/>
            <a:r>
              <a:rPr lang="ko-KR" altLang="en-US"/>
              <a:t>중복되지 않는 세 가지 이상의 조건을 구분할 때 사용</a:t>
            </a:r>
            <a:endParaRPr lang="en-US" altLang="ko-KR"/>
          </a:p>
          <a:p>
            <a:pPr lvl="1"/>
            <a:r>
              <a:rPr lang="ko-KR" altLang="en-US"/>
              <a:t>기본 형태</a:t>
            </a:r>
            <a:r>
              <a:rPr lang="en-US" altLang="ko-KR"/>
              <a:t>	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if else if </a:t>
            </a:r>
            <a:r>
              <a:rPr lang="ko-KR" altLang="en-US"/>
              <a:t>조건문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780452"/>
            <a:ext cx="6465947" cy="2519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440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3-6] if else if </a:t>
            </a:r>
            <a:r>
              <a:rPr lang="ko-KR" altLang="en-US"/>
              <a:t>조건문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if else if </a:t>
            </a:r>
            <a:r>
              <a:rPr lang="ko-KR" altLang="en-US"/>
              <a:t>조건문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r="1"/>
          <a:stretch/>
        </p:blipFill>
        <p:spPr bwMode="auto">
          <a:xfrm>
            <a:off x="1259632" y="1143282"/>
            <a:ext cx="5854502" cy="18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" t="6906" r="1113"/>
          <a:stretch/>
        </p:blipFill>
        <p:spPr bwMode="auto">
          <a:xfrm>
            <a:off x="1257941" y="2931790"/>
            <a:ext cx="5834339" cy="1754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86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기본 형태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switch </a:t>
            </a:r>
            <a:r>
              <a:rPr lang="ko-KR" altLang="en-US"/>
              <a:t>조건문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59582"/>
            <a:ext cx="6455346" cy="2987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399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3-7] switch </a:t>
            </a:r>
            <a:r>
              <a:rPr lang="ko-KR" altLang="en-US"/>
              <a:t>조건문</a:t>
            </a:r>
            <a:endParaRPr lang="en-US" altLang="ko-KR"/>
          </a:p>
          <a:p>
            <a:pPr lvl="2"/>
            <a:r>
              <a:rPr lang="ko-KR" altLang="en-US"/>
              <a:t>홀수와 짝수 구분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switch </a:t>
            </a:r>
            <a:r>
              <a:rPr lang="ko-KR" altLang="en-US"/>
              <a:t>조건문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91" y="1563638"/>
            <a:ext cx="5544615" cy="1339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8"/>
          <a:stretch/>
        </p:blipFill>
        <p:spPr bwMode="auto">
          <a:xfrm>
            <a:off x="971600" y="2787774"/>
            <a:ext cx="5544616" cy="146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6806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switch </a:t>
            </a:r>
            <a:r>
              <a:rPr lang="ko-KR" altLang="en-US"/>
              <a:t>조건문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switch </a:t>
            </a:r>
            <a:r>
              <a:rPr lang="ko-KR" altLang="en-US"/>
              <a:t>조건문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95" y="1059582"/>
            <a:ext cx="4351660" cy="386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487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3-8] break </a:t>
            </a:r>
            <a:r>
              <a:rPr lang="ko-KR" altLang="en-US"/>
              <a:t>키워드를 사용하지 않는 </a:t>
            </a:r>
            <a:r>
              <a:rPr lang="en-US" altLang="ko-KR"/>
              <a:t>switch </a:t>
            </a:r>
            <a:r>
              <a:rPr lang="ko-KR" altLang="en-US"/>
              <a:t>조건문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switch </a:t>
            </a:r>
            <a:r>
              <a:rPr lang="ko-KR" altLang="en-US"/>
              <a:t>조건문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835696" y="1190016"/>
            <a:ext cx="5389629" cy="30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6839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switch </a:t>
            </a:r>
            <a:r>
              <a:rPr lang="ko-KR" altLang="en-US"/>
              <a:t>조건문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619672" y="1347614"/>
            <a:ext cx="5389629" cy="300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155926"/>
            <a:ext cx="6264734" cy="73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8467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기본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3-9] </a:t>
            </a:r>
            <a:r>
              <a:rPr lang="ko-KR" altLang="en-US" dirty="0"/>
              <a:t>조건 연산자를 활용한 변수 초기화</a:t>
            </a:r>
            <a:endParaRPr lang="en-US" altLang="ko-KR" dirty="0"/>
          </a:p>
          <a:p>
            <a:pPr lvl="2"/>
            <a:r>
              <a:rPr lang="ko-KR" altLang="en-US" dirty="0"/>
              <a:t>변수가 </a:t>
            </a:r>
            <a:r>
              <a:rPr lang="en-US" altLang="ko-KR" dirty="0"/>
              <a:t>undefined</a:t>
            </a:r>
            <a:r>
              <a:rPr lang="ko-KR" altLang="en-US" dirty="0"/>
              <a:t>일 때 새로운 값으로 초기화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조건 연산자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059582"/>
            <a:ext cx="5760640" cy="564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83718"/>
            <a:ext cx="5760640" cy="253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867894"/>
            <a:ext cx="5112568" cy="842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890B791-824C-4A3E-2C6C-E7CF03438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56" y="2322368"/>
            <a:ext cx="1033661" cy="17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8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endParaRPr lang="en-US" altLang="ko-KR" dirty="0"/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조건문의 기본 사용 방법을 익힙니다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조건문과 논리 연산자를 함께 사용하는 방법을 익힙니다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switch </a:t>
            </a:r>
            <a:r>
              <a:rPr lang="ko-KR" altLang="en-US" dirty="0" err="1"/>
              <a:t>조건문을</a:t>
            </a:r>
            <a:r>
              <a:rPr lang="ko-KR" altLang="en-US" dirty="0"/>
              <a:t> 이해합니다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내용 </a:t>
            </a:r>
            <a:endParaRPr lang="en-US" altLang="ko-KR" dirty="0"/>
          </a:p>
          <a:p>
            <a:pPr lvl="1"/>
            <a:r>
              <a:rPr lang="en-US" altLang="ko-KR" dirty="0"/>
              <a:t>if </a:t>
            </a:r>
            <a:r>
              <a:rPr lang="ko-KR" altLang="en-US" dirty="0" err="1"/>
              <a:t>조건문</a:t>
            </a:r>
            <a:r>
              <a:rPr lang="en-US" altLang="ko-KR" dirty="0"/>
              <a:t>		</a:t>
            </a:r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  <a:endParaRPr lang="en-US" altLang="ko-KR" dirty="0"/>
          </a:p>
          <a:p>
            <a:pPr lvl="1"/>
            <a:r>
              <a:rPr lang="en-US" altLang="ko-KR" dirty="0"/>
              <a:t>if else </a:t>
            </a:r>
            <a:r>
              <a:rPr lang="ko-KR" altLang="en-US" dirty="0" err="1"/>
              <a:t>조건문</a:t>
            </a:r>
            <a:r>
              <a:rPr lang="en-US" altLang="ko-KR" dirty="0"/>
              <a:t>		</a:t>
            </a:r>
            <a:r>
              <a:rPr lang="ko-KR" altLang="en-US" dirty="0"/>
              <a:t>짧은 초기화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중첩 </a:t>
            </a:r>
            <a:r>
              <a:rPr lang="ko-KR" altLang="en-US" dirty="0" err="1"/>
              <a:t>조건문</a:t>
            </a:r>
            <a:r>
              <a:rPr lang="en-US" altLang="ko-KR" dirty="0"/>
              <a:t>		</a:t>
            </a:r>
            <a:r>
              <a:rPr lang="ko-KR" altLang="en-US" dirty="0"/>
              <a:t>조금 더 나아가기</a:t>
            </a:r>
            <a:endParaRPr lang="en-US" altLang="ko-KR" dirty="0"/>
          </a:p>
          <a:p>
            <a:pPr lvl="1"/>
            <a:r>
              <a:rPr lang="en-US" altLang="ko-KR" dirty="0"/>
              <a:t>if else if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en-US" altLang="ko-KR" dirty="0"/>
              <a:t>switch </a:t>
            </a:r>
            <a:r>
              <a:rPr lang="ko-KR" altLang="en-US" dirty="0" err="1"/>
              <a:t>조건문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조건문으로</a:t>
            </a:r>
            <a:r>
              <a:rPr lang="ko-KR" altLang="en-US" dirty="0"/>
              <a:t> 변경한 코드</a:t>
            </a:r>
            <a:endParaRPr lang="en-US" altLang="ko-KR" dirty="0"/>
          </a:p>
          <a:p>
            <a:pPr lvl="1"/>
            <a:r>
              <a:rPr lang="ko-KR" altLang="en-US" dirty="0"/>
              <a:t>조건 연산자를 활용하는 것이 더 간단하므로</a:t>
            </a:r>
            <a:r>
              <a:rPr lang="en-US" altLang="ko-KR" dirty="0"/>
              <a:t>, </a:t>
            </a:r>
            <a:r>
              <a:rPr lang="ko-KR" altLang="en-US" dirty="0"/>
              <a:t>일반적으로 조건 연산자 사용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조건 연산자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63637"/>
            <a:ext cx="5760640" cy="2965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6419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prompt() : </a:t>
            </a:r>
            <a:r>
              <a:rPr lang="ko-KR" altLang="en-US" dirty="0"/>
              <a:t>입력 받는 함수</a:t>
            </a:r>
            <a:r>
              <a:rPr lang="en-US" altLang="ko-KR" dirty="0"/>
              <a:t>. </a:t>
            </a:r>
            <a:r>
              <a:rPr lang="ko-KR" altLang="en-US" dirty="0"/>
              <a:t>웹 브라우저에서 사용 가능</a:t>
            </a:r>
            <a:endParaRPr lang="en-US" altLang="ko-KR" dirty="0"/>
          </a:p>
          <a:p>
            <a:pPr lvl="2"/>
            <a:r>
              <a:rPr lang="en-US" altLang="ko-KR" dirty="0"/>
              <a:t>Node.js</a:t>
            </a:r>
            <a:r>
              <a:rPr lang="ko-KR" altLang="en-US" dirty="0"/>
              <a:t>에서 작동하는 자바스크립트는 입력을 받을 수 없음</a:t>
            </a:r>
            <a:endParaRPr lang="en-US" altLang="ko-KR" dirty="0"/>
          </a:p>
          <a:p>
            <a:pPr lvl="2"/>
            <a:r>
              <a:rPr lang="en-US" altLang="ko-KR" dirty="0"/>
              <a:t>Node.js</a:t>
            </a:r>
            <a:r>
              <a:rPr lang="ko-KR" altLang="en-US" dirty="0"/>
              <a:t>의 사상 → </a:t>
            </a:r>
            <a:r>
              <a:rPr lang="en-US" altLang="ko-KR" dirty="0"/>
              <a:t>‘</a:t>
            </a:r>
            <a:r>
              <a:rPr lang="ko-KR" altLang="en-US" dirty="0"/>
              <a:t>사용자의 응답을 기다리는 시간’</a:t>
            </a:r>
            <a:r>
              <a:rPr lang="en-US" altLang="ko-KR" dirty="0"/>
              <a:t>,</a:t>
            </a:r>
          </a:p>
          <a:p>
            <a:pPr lvl="2">
              <a:buClr>
                <a:schemeClr val="bg1"/>
              </a:buClr>
            </a:pPr>
            <a:r>
              <a:rPr lang="en-US" altLang="ko-KR" dirty="0"/>
              <a:t>                        ‘</a:t>
            </a:r>
            <a:r>
              <a:rPr lang="ko-KR" altLang="en-US" dirty="0"/>
              <a:t>파일을 읽어 들이는 시간’</a:t>
            </a:r>
            <a:r>
              <a:rPr lang="en-US" altLang="ko-KR" dirty="0"/>
              <a:t>,</a:t>
            </a:r>
          </a:p>
          <a:p>
            <a:pPr lvl="2">
              <a:buClr>
                <a:schemeClr val="bg1"/>
              </a:buClr>
            </a:pPr>
            <a:r>
              <a:rPr lang="en-US" altLang="ko-KR" dirty="0"/>
              <a:t>                        ‘</a:t>
            </a:r>
            <a:r>
              <a:rPr lang="ko-KR" altLang="en-US" dirty="0"/>
              <a:t>통신에 사용되는 시간’</a:t>
            </a:r>
            <a:endParaRPr lang="en-US" altLang="ko-KR" dirty="0"/>
          </a:p>
          <a:p>
            <a:pPr lvl="2">
              <a:buClr>
                <a:schemeClr val="bg1"/>
              </a:buClr>
            </a:pPr>
            <a:r>
              <a:rPr lang="ko-KR" altLang="en-US" dirty="0"/>
              <a:t>을 ‘기다리는 느린 코드를 절대 만들지 못하게 하겠다’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조금 더 나아가기</a:t>
            </a:r>
          </a:p>
        </p:txBody>
      </p:sp>
    </p:spTree>
    <p:extLst>
      <p:ext uri="{BB962C8B-B14F-4D97-AF65-F5344CB8AC3E}">
        <p14:creationId xmlns:p14="http://schemas.microsoft.com/office/powerpoint/2010/main" val="2588268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입력을 받는 방법 소개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조금 더 나아가기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9582"/>
            <a:ext cx="7128792" cy="3952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396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입력을 받은 대상이 숫자인지 아닌지 확인하는 예제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조금 더 나아가기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9201"/>
            <a:ext cx="4472968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635646"/>
            <a:ext cx="4345111" cy="846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2"/>
          <a:stretch/>
        </p:blipFill>
        <p:spPr bwMode="auto">
          <a:xfrm>
            <a:off x="3875998" y="2355726"/>
            <a:ext cx="4393041" cy="1468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729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기본 형태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불 표현식이 </a:t>
            </a:r>
            <a:r>
              <a:rPr lang="en-US" altLang="ko-KR"/>
              <a:t>true</a:t>
            </a:r>
            <a:r>
              <a:rPr lang="ko-KR" altLang="en-US"/>
              <a:t>이면 문장을 실행</a:t>
            </a:r>
            <a:r>
              <a:rPr lang="en-US" altLang="ko-KR"/>
              <a:t>, false</a:t>
            </a:r>
            <a:r>
              <a:rPr lang="ko-KR" altLang="en-US"/>
              <a:t>이면 문장을 무시함</a:t>
            </a:r>
            <a:endParaRPr lang="en-US" altLang="ko-KR"/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if </a:t>
            </a:r>
            <a:r>
              <a:rPr lang="ko-KR" altLang="en-US"/>
              <a:t>조건문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504" y="2517744"/>
            <a:ext cx="3166924" cy="243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61627"/>
            <a:ext cx="5688632" cy="953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3-1] </a:t>
            </a:r>
            <a:r>
              <a:rPr lang="ko-KR" altLang="en-US"/>
              <a:t>홀수 짝수 구분</a:t>
            </a:r>
            <a:r>
              <a:rPr lang="en-US" altLang="ko-KR"/>
              <a:t>(1)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if </a:t>
            </a:r>
            <a:r>
              <a:rPr lang="ko-KR" altLang="en-US"/>
              <a:t>조건문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03598"/>
            <a:ext cx="5740524" cy="3182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28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3-2] </a:t>
            </a:r>
            <a:r>
              <a:rPr lang="ko-KR" altLang="en-US" dirty="0"/>
              <a:t>오전 오후 구분</a:t>
            </a:r>
            <a:r>
              <a:rPr lang="en-US" altLang="ko-KR" dirty="0"/>
              <a:t>(1)</a:t>
            </a:r>
          </a:p>
          <a:p>
            <a:pPr lvl="2"/>
            <a:r>
              <a:rPr lang="ko-KR" altLang="en-US" dirty="0"/>
              <a:t>➊ 현재 시간 구하기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if </a:t>
            </a:r>
            <a:r>
              <a:rPr lang="ko-KR" altLang="en-US"/>
              <a:t>조건문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91630"/>
            <a:ext cx="6388596" cy="2571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123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➋</a:t>
            </a:r>
            <a:r>
              <a:rPr lang="en-US" altLang="ko-KR" dirty="0"/>
              <a:t> </a:t>
            </a:r>
            <a:r>
              <a:rPr lang="ko-KR" altLang="en-US" dirty="0"/>
              <a:t>오전과 오후 구분하기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if </a:t>
            </a:r>
            <a:r>
              <a:rPr lang="ko-KR" altLang="en-US"/>
              <a:t>조건문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31589"/>
            <a:ext cx="6264696" cy="3487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84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기본 형태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if else </a:t>
            </a:r>
            <a:r>
              <a:rPr lang="ko-KR" altLang="en-US"/>
              <a:t>조건문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685" y="2478555"/>
            <a:ext cx="2997333" cy="243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1859"/>
            <a:ext cx="5930975" cy="1426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995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3-3] </a:t>
            </a:r>
            <a:r>
              <a:rPr lang="ko-KR" altLang="en-US"/>
              <a:t>홀수 짝수 구분</a:t>
            </a:r>
            <a:r>
              <a:rPr lang="en-US" altLang="ko-KR"/>
              <a:t>(2)</a:t>
            </a:r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if else </a:t>
            </a:r>
            <a:r>
              <a:rPr lang="ko-KR" altLang="en-US"/>
              <a:t>조건문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75606"/>
            <a:ext cx="5924516" cy="2849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882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3-4] </a:t>
            </a:r>
            <a:r>
              <a:rPr lang="ko-KR" altLang="en-US"/>
              <a:t>오전 오후 구분</a:t>
            </a:r>
            <a:r>
              <a:rPr lang="en-US" altLang="ko-KR"/>
              <a:t>(2)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if else </a:t>
            </a:r>
            <a:r>
              <a:rPr lang="ko-KR" altLang="en-US"/>
              <a:t>조건문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75606"/>
            <a:ext cx="6133490" cy="2945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1387</TotalTime>
  <Words>386</Words>
  <Application>Microsoft Office PowerPoint</Application>
  <PresentationFormat>화면 슬라이드 쇼(16:9)</PresentationFormat>
  <Paragraphs>73</Paragraphs>
  <Slides>24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HY견고딕</vt:lpstr>
      <vt:lpstr>HY헤드라인M</vt:lpstr>
      <vt:lpstr>돋움</vt:lpstr>
      <vt:lpstr>맑은 고딕</vt:lpstr>
      <vt:lpstr>Arial</vt:lpstr>
      <vt:lpstr>Wingdings</vt:lpstr>
      <vt:lpstr>1_마스터</vt:lpstr>
      <vt:lpstr>조건문 </vt:lpstr>
      <vt:lpstr>PowerPoint 프레젠테이션</vt:lpstr>
      <vt:lpstr>1. if 조건문</vt:lpstr>
      <vt:lpstr>1. if 조건문</vt:lpstr>
      <vt:lpstr>1. if 조건문</vt:lpstr>
      <vt:lpstr>1. if 조건문</vt:lpstr>
      <vt:lpstr>2. if else 조건문</vt:lpstr>
      <vt:lpstr>2. if else 조건문</vt:lpstr>
      <vt:lpstr>2. if else 조건문</vt:lpstr>
      <vt:lpstr>3. 중첩 조건문</vt:lpstr>
      <vt:lpstr>3. 중첩 조건문</vt:lpstr>
      <vt:lpstr>4. if else if 조건문</vt:lpstr>
      <vt:lpstr>4. if else if 조건문</vt:lpstr>
      <vt:lpstr>5. switch 조건문</vt:lpstr>
      <vt:lpstr>5. switch 조건문</vt:lpstr>
      <vt:lpstr>5. switch 조건문</vt:lpstr>
      <vt:lpstr>5. switch 조건문</vt:lpstr>
      <vt:lpstr>5. switch 조건문</vt:lpstr>
      <vt:lpstr>6. 조건 연산자</vt:lpstr>
      <vt:lpstr>6. 조건 연산자</vt:lpstr>
      <vt:lpstr>7. 조금 더 나아가기</vt:lpstr>
      <vt:lpstr>7. 조금 더 나아가기</vt:lpstr>
      <vt:lpstr>8. 조금 더 나아가기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마케팅팀</cp:lastModifiedBy>
  <cp:revision>295</cp:revision>
  <dcterms:created xsi:type="dcterms:W3CDTF">2011-01-05T15:14:06Z</dcterms:created>
  <dcterms:modified xsi:type="dcterms:W3CDTF">2023-07-04T06:56:11Z</dcterms:modified>
</cp:coreProperties>
</file>