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2" r:id="rId17"/>
    <p:sldId id="891" r:id="rId18"/>
    <p:sldId id="893" r:id="rId19"/>
    <p:sldId id="894" r:id="rId20"/>
    <p:sldId id="895" r:id="rId21"/>
    <p:sldId id="896" r:id="rId22"/>
    <p:sldId id="897" r:id="rId23"/>
    <p:sldId id="275" r:id="rId24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362" autoAdjust="0"/>
  </p:normalViewPr>
  <p:slideViewPr>
    <p:cSldViewPr>
      <p:cViewPr>
        <p:scale>
          <a:sx n="100" d="100"/>
          <a:sy n="100" d="100"/>
        </p:scale>
        <p:origin x="-852" y="-408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4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/23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483768" y="3461475"/>
            <a:ext cx="4693575" cy="718354"/>
          </a:xfrm>
        </p:spPr>
        <p:txBody>
          <a:bodyPr/>
          <a:lstStyle/>
          <a:p>
            <a:r>
              <a:rPr lang="ko-KR" altLang="en-US" dirty="0" smtClean="0"/>
              <a:t>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7854"/>
            <a:ext cx="1415058" cy="6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5-3] </a:t>
            </a:r>
            <a:r>
              <a:rPr lang="ko-KR" altLang="en-US" smtClean="0"/>
              <a:t>매개 변수와 리턴</a:t>
            </a:r>
            <a:r>
              <a:rPr lang="en-US" altLang="ko-KR" smtClean="0"/>
              <a:t>(2)</a:t>
            </a:r>
          </a:p>
          <a:p>
            <a:pPr lvl="2"/>
            <a:r>
              <a:rPr lang="en-US" altLang="ko-KR" smtClean="0"/>
              <a:t>min</a:t>
            </a:r>
            <a:r>
              <a:rPr lang="ko-KR" altLang="en-US" smtClean="0"/>
              <a:t>부터 </a:t>
            </a:r>
            <a:r>
              <a:rPr lang="en-US" altLang="ko-KR" smtClean="0"/>
              <a:t>max</a:t>
            </a:r>
            <a:r>
              <a:rPr lang="ko-KR" altLang="en-US" smtClean="0"/>
              <a:t>까지 숫자를 곱해 리턴하는 함수를 생성 호출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함수의 기본 활용 형태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7614"/>
            <a:ext cx="6228184" cy="351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5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매개 변수를 입력하지 않고 함수 호출</a:t>
            </a:r>
            <a:endParaRPr lang="en-US" altLang="ko-KR" smtClean="0"/>
          </a:p>
          <a:p>
            <a:pPr lvl="2"/>
            <a:r>
              <a:rPr lang="ko-KR" altLang="en-US" smtClean="0"/>
              <a:t>실행하면 </a:t>
            </a:r>
            <a:r>
              <a:rPr lang="en-US" altLang="ko-KR" smtClean="0"/>
              <a:t>undefined</a:t>
            </a:r>
            <a:r>
              <a:rPr lang="ko-KR" altLang="en-US" smtClean="0"/>
              <a:t>가 출력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함수 매개 변수 초기화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9622"/>
            <a:ext cx="6300192" cy="263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0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83718"/>
            <a:ext cx="4652327" cy="251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5-4] </a:t>
            </a:r>
            <a:r>
              <a:rPr lang="ko-KR" altLang="en-US" smtClean="0"/>
              <a:t>조건문을 활용한 매개 변수 초기화</a:t>
            </a:r>
            <a:endParaRPr lang="en-US" altLang="ko-KR" smtClean="0"/>
          </a:p>
          <a:p>
            <a:pPr lvl="2"/>
            <a:r>
              <a:rPr lang="ko-KR" altLang="en-US" smtClean="0"/>
              <a:t>조건문으로 매개 변수를 확인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count</a:t>
            </a:r>
            <a:r>
              <a:rPr lang="ko-KR" altLang="en-US" smtClean="0"/>
              <a:t>가 </a:t>
            </a:r>
            <a:r>
              <a:rPr lang="en-US" altLang="ko-KR" smtClean="0"/>
              <a:t>undefined</a:t>
            </a:r>
            <a:r>
              <a:rPr lang="ko-KR" altLang="en-US" smtClean="0"/>
              <a:t>일 때 </a:t>
            </a:r>
            <a:r>
              <a:rPr lang="en-US" altLang="ko-KR" smtClean="0"/>
              <a:t>1</a:t>
            </a:r>
            <a:r>
              <a:rPr lang="ko-KR" altLang="en-US" smtClean="0"/>
              <a:t>로 초기화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함수 매개 변수 초기화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12" y="1432242"/>
            <a:ext cx="4625266" cy="88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3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5-5] </a:t>
            </a:r>
            <a:r>
              <a:rPr lang="ko-KR" altLang="en-US" smtClean="0"/>
              <a:t>짧은 초기화 조건문을 활용한 매개 변수 초기화</a:t>
            </a:r>
            <a:endParaRPr lang="en-US" altLang="ko-KR" smtClean="0"/>
          </a:p>
          <a:p>
            <a:pPr lvl="2"/>
            <a:r>
              <a:rPr lang="ko-KR" altLang="en-US" smtClean="0"/>
              <a:t>짧은 초기화 조건문으로 매개 변수를 확인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count</a:t>
            </a:r>
            <a:r>
              <a:rPr lang="ko-KR" altLang="en-US" smtClean="0"/>
              <a:t>가 </a:t>
            </a:r>
            <a:r>
              <a:rPr lang="en-US" altLang="ko-KR" smtClean="0"/>
              <a:t>undefined</a:t>
            </a:r>
            <a:r>
              <a:rPr lang="ko-KR" altLang="en-US" smtClean="0"/>
              <a:t>일 때 </a:t>
            </a:r>
            <a:r>
              <a:rPr lang="en-US" altLang="ko-KR" smtClean="0"/>
              <a:t>1</a:t>
            </a:r>
            <a:r>
              <a:rPr lang="ko-KR" altLang="en-US" smtClean="0"/>
              <a:t>로 초기화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함수 매개 변수 초기화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347615"/>
            <a:ext cx="6048672" cy="226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94460"/>
            <a:ext cx="5904656" cy="73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3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함수의 매개 변수로 전달되는 함수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5-6] </a:t>
            </a:r>
            <a:r>
              <a:rPr lang="ko-KR" altLang="en-US" smtClean="0"/>
              <a:t>콜백 함수 사용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콜백 함수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7614"/>
            <a:ext cx="5940152" cy="34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9742"/>
            <a:ext cx="5400600" cy="243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6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자바스크립트에서 기본적으로 지원하는 함수</a:t>
            </a:r>
            <a:endParaRPr lang="en-US" altLang="ko-KR" smtClean="0"/>
          </a:p>
          <a:p>
            <a:r>
              <a:rPr lang="ko-KR" altLang="en-US" smtClean="0"/>
              <a:t>숫자 변환 함수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표준 내장 함수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70" y="1422803"/>
            <a:ext cx="3683117" cy="158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2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5-7] parseInt( ) </a:t>
            </a:r>
            <a:r>
              <a:rPr lang="ko-KR" altLang="en-US" smtClean="0"/>
              <a:t>함수와 </a:t>
            </a:r>
            <a:r>
              <a:rPr lang="en-US" altLang="ko-KR" smtClean="0"/>
              <a:t>parseFloat( 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2"/>
            <a:r>
              <a:rPr lang="ko-KR" altLang="en-US" smtClean="0"/>
              <a:t>문자열을 숫자로 변환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표준 내장 함수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29629"/>
            <a:ext cx="4563570" cy="9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95686"/>
            <a:ext cx="4519613" cy="300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74840"/>
            <a:ext cx="2326382" cy="13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타이머 함수</a:t>
            </a:r>
            <a:endParaRPr lang="en-US" altLang="ko-KR" smtClean="0"/>
          </a:p>
          <a:p>
            <a:pPr lvl="1"/>
            <a:r>
              <a:rPr lang="ko-KR" altLang="en-US" smtClean="0"/>
              <a:t>‘특정 시간 후에’ 또는 ‘특정 시간마다’ 어떤 일을 할 때 사용</a:t>
            </a:r>
            <a:endParaRPr lang="en-US" altLang="ko-KR" smtClean="0"/>
          </a:p>
          <a:p>
            <a:pPr lvl="1"/>
            <a:r>
              <a:rPr lang="ko-KR" altLang="en-US" smtClean="0"/>
              <a:t>시간은 밀리초로 지정</a:t>
            </a:r>
            <a:r>
              <a:rPr lang="en-US" altLang="ko-KR" smtClean="0"/>
              <a:t>. 1</a:t>
            </a:r>
            <a:r>
              <a:rPr lang="ko-KR" altLang="en-US" smtClean="0"/>
              <a:t>초를 나타내려면 </a:t>
            </a:r>
            <a:r>
              <a:rPr lang="en-US" altLang="ko-KR" smtClean="0"/>
              <a:t>1000(</a:t>
            </a:r>
            <a:r>
              <a:rPr lang="ko-KR" altLang="en-US" smtClean="0"/>
              <a:t>밀리초</a:t>
            </a:r>
            <a:r>
              <a:rPr lang="en-US" altLang="ko-KR" smtClean="0"/>
              <a:t>)</a:t>
            </a:r>
            <a:r>
              <a:rPr lang="ko-KR" altLang="en-US" smtClean="0"/>
              <a:t>을 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표준 내장 함수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96" y="1761657"/>
            <a:ext cx="5387140" cy="160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4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5-8] </a:t>
            </a:r>
            <a:r>
              <a:rPr lang="ko-KR" altLang="en-US" dirty="0" smtClean="0"/>
              <a:t>타이머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초 후에 ‘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초가 지났습니다</a:t>
            </a:r>
            <a:r>
              <a:rPr lang="en-US" altLang="ko-KR" dirty="0" smtClean="0"/>
              <a:t>.’, 1</a:t>
            </a:r>
            <a:r>
              <a:rPr lang="ko-KR" altLang="en-US" dirty="0" smtClean="0"/>
              <a:t>초마다 ‘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마다 호출됩니다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종료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Ctrl + C</a:t>
            </a:r>
          </a:p>
          <a:p>
            <a:pPr lvl="2"/>
            <a:r>
              <a:rPr lang="ko-KR" altLang="en-US" dirty="0" smtClean="0"/>
              <a:t>실행 화면에서 </a:t>
            </a:r>
            <a:r>
              <a:rPr lang="en-US" altLang="ko-KR" dirty="0" smtClean="0"/>
              <a:t>^C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Ctrl + C </a:t>
            </a:r>
            <a:r>
              <a:rPr lang="ko-KR" altLang="en-US" dirty="0" smtClean="0"/>
              <a:t>를 눌렀다는 의미임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표준 내장 함수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8" y="1347614"/>
            <a:ext cx="4666778" cy="203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07" y="2139702"/>
            <a:ext cx="4277605" cy="116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031" y="3507854"/>
            <a:ext cx="4034996" cy="81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5-9] </a:t>
            </a:r>
            <a:r>
              <a:rPr lang="en-US" altLang="ko-KR" dirty="0" err="1" smtClean="0"/>
              <a:t>clearInterval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표준 내장 함수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9582"/>
            <a:ext cx="6588224" cy="4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en-US" altLang="ko-KR" smtClean="0"/>
          </a:p>
          <a:p>
            <a:pPr lvl="1"/>
            <a:r>
              <a:rPr lang="ko-KR" altLang="en-US" smtClean="0"/>
              <a:t>함수의 기본 형태를 이해합니다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함수의 매개 변수와 반환을 이해합니다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함수를 변수에 저장할 수 있다는 것과 콜백 함수 사용 방법을 이해합니다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자바스크립트의 표준 내장 함수를 이해합니다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내용 </a:t>
            </a:r>
            <a:endParaRPr lang="en-US" altLang="ko-KR" smtClean="0"/>
          </a:p>
          <a:p>
            <a:pPr lvl="1"/>
            <a:r>
              <a:rPr lang="ko-KR" altLang="en-US" smtClean="0"/>
              <a:t>함수 생성 방법</a:t>
            </a:r>
            <a:endParaRPr lang="en-US" altLang="ko-KR" smtClean="0"/>
          </a:p>
          <a:p>
            <a:pPr lvl="1"/>
            <a:r>
              <a:rPr lang="ko-KR" altLang="en-US" smtClean="0"/>
              <a:t>함수의 기본 형태 </a:t>
            </a:r>
            <a:endParaRPr lang="en-US" altLang="ko-KR" smtClean="0"/>
          </a:p>
          <a:p>
            <a:pPr lvl="1"/>
            <a:r>
              <a:rPr lang="ko-KR" altLang="en-US" smtClean="0"/>
              <a:t>함수의 기본 활용 형태 </a:t>
            </a:r>
            <a:endParaRPr lang="en-US" altLang="ko-KR" smtClean="0"/>
          </a:p>
          <a:p>
            <a:pPr lvl="1"/>
            <a:r>
              <a:rPr lang="ko-KR" altLang="en-US" smtClean="0"/>
              <a:t>함수 매개 변수 초기화</a:t>
            </a:r>
            <a:endParaRPr lang="en-US" altLang="ko-KR" smtClean="0"/>
          </a:p>
          <a:p>
            <a:pPr lvl="1"/>
            <a:r>
              <a:rPr lang="ko-KR" altLang="en-US" smtClean="0"/>
              <a:t>콜백 함수</a:t>
            </a:r>
            <a:endParaRPr lang="en-US" altLang="ko-KR" smtClean="0"/>
          </a:p>
          <a:p>
            <a:pPr lvl="1"/>
            <a:r>
              <a:rPr lang="ko-KR" altLang="en-US" smtClean="0"/>
              <a:t>표준 내장 함수</a:t>
            </a:r>
            <a:endParaRPr lang="en-US" altLang="ko-KR" smtClean="0"/>
          </a:p>
          <a:p>
            <a:pPr lvl="1"/>
            <a:r>
              <a:rPr lang="ko-KR" altLang="en-US" smtClean="0"/>
              <a:t>조금 더 나아가기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익명 함수와 선언적 함수의 생성 순서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5148064" cy="155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75" y="1933724"/>
            <a:ext cx="5559549" cy="65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01756"/>
            <a:ext cx="5148064" cy="1489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75" y="3795885"/>
            <a:ext cx="5559549" cy="68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8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33355"/>
            <a:ext cx="6725965" cy="169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27373"/>
            <a:ext cx="6336704" cy="72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8" y="2410426"/>
            <a:ext cx="4896544" cy="25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익명 함수와 화살표 함수의 차이</a:t>
            </a:r>
            <a:endParaRPr lang="en-US" altLang="ko-KR" smtClean="0"/>
          </a:p>
          <a:p>
            <a:pPr lvl="1"/>
            <a:r>
              <a:rPr lang="ko-KR" altLang="en-US" smtClean="0"/>
              <a:t>내부에서 </a:t>
            </a:r>
            <a:r>
              <a:rPr lang="en-US" altLang="ko-KR" smtClean="0"/>
              <a:t>this </a:t>
            </a:r>
            <a:r>
              <a:rPr lang="ko-KR" altLang="en-US" smtClean="0"/>
              <a:t>키워드가 가지는 의미</a:t>
            </a:r>
            <a:endParaRPr lang="en-US" altLang="ko-KR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44" y="1419621"/>
            <a:ext cx="5508104" cy="145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12" y="2875617"/>
            <a:ext cx="3456384" cy="20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5" y="2875617"/>
            <a:ext cx="3500907" cy="41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3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익명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이름을 붙이지 않고 함수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함수를 호출하면 함수 내부의 코드 덩어리가 모두 실행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함수 생성 방법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76"/>
          <a:stretch/>
        </p:blipFill>
        <p:spPr bwMode="auto">
          <a:xfrm>
            <a:off x="683568" y="1794167"/>
            <a:ext cx="4266931" cy="49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7"/>
          <a:stretch/>
        </p:blipFill>
        <p:spPr bwMode="auto">
          <a:xfrm>
            <a:off x="691590" y="2313434"/>
            <a:ext cx="4496123" cy="162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63838"/>
            <a:ext cx="49036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선언적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이름을 붙여 함수를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‘</a:t>
            </a:r>
            <a:r>
              <a:rPr lang="en-US" altLang="ko-KR" dirty="0" smtClean="0"/>
              <a:t>console.log 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)’ </a:t>
            </a:r>
            <a:r>
              <a:rPr lang="ko-KR" altLang="en-US" dirty="0" smtClean="0"/>
              <a:t>부분으로 ‘</a:t>
            </a:r>
            <a:r>
              <a:rPr lang="en-US" altLang="ko-KR" dirty="0" smtClean="0"/>
              <a:t>[Function: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]’ </a:t>
            </a:r>
            <a:r>
              <a:rPr lang="ko-KR" altLang="en-US" dirty="0" smtClean="0"/>
              <a:t>문자를 출력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함수 생성 방법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7135"/>
            <a:ext cx="4968552" cy="51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6" y="1955246"/>
            <a:ext cx="4930527" cy="179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31790"/>
            <a:ext cx="5629944" cy="111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5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화살표 함수</a:t>
            </a:r>
            <a:r>
              <a:rPr lang="en-US" altLang="ko-KR" smtClean="0"/>
              <a:t>[ECMAScript6]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‘하나의 표현식을 리턴하는 함수’를 만들 때는 중괄호 생략 가능</a:t>
            </a:r>
            <a:endParaRPr lang="en-US" altLang="ko-KR" smtClean="0"/>
          </a:p>
          <a:p>
            <a:pPr lvl="1"/>
            <a:r>
              <a:rPr lang="ko-KR" altLang="en-US" smtClean="0"/>
              <a:t>익명 함수 예제를 화살표 함수로 바꾸기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함수 생성 방법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7237"/>
            <a:ext cx="6012160" cy="62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55725"/>
            <a:ext cx="5741665" cy="208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51870"/>
            <a:ext cx="5112568" cy="9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기본 형태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함수의 기본 형태</a:t>
            </a:r>
            <a:endParaRPr lang="ko-KR" alt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10" y="2228120"/>
            <a:ext cx="2365626" cy="230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43" y="2257512"/>
            <a:ext cx="2342048" cy="223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29" y="1092202"/>
            <a:ext cx="5724128" cy="1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5-1] </a:t>
            </a:r>
            <a:r>
              <a:rPr lang="ko-KR" altLang="en-US" smtClean="0"/>
              <a:t>함수의 기본 형태</a:t>
            </a:r>
            <a:endParaRPr lang="en-US" altLang="ko-KR" smtClean="0"/>
          </a:p>
          <a:p>
            <a:pPr lvl="2"/>
            <a:r>
              <a:rPr lang="ko-KR" altLang="en-US" smtClean="0"/>
              <a:t>매개 변수로 넣은 숫자를 제곱하는 </a:t>
            </a:r>
            <a:r>
              <a:rPr lang="en-US" altLang="ko-KR" smtClean="0"/>
              <a:t>power( ) </a:t>
            </a:r>
            <a:r>
              <a:rPr lang="ko-KR" altLang="en-US" smtClean="0"/>
              <a:t>함수 생성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함수의 기본 형태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63638"/>
            <a:ext cx="596037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5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매개 변수가 여러 개인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57179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리턴 없는 함수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함수의 기본 형태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82" y="915566"/>
            <a:ext cx="2708485" cy="202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46048"/>
            <a:ext cx="2808312" cy="174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9583"/>
            <a:ext cx="3168352" cy="175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46048"/>
            <a:ext cx="3168352" cy="173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리턴하는</a:t>
            </a:r>
            <a:r>
              <a:rPr lang="ko-KR" altLang="en-US" dirty="0" smtClean="0"/>
              <a:t> 함수의 기본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5-2] </a:t>
            </a:r>
            <a:r>
              <a:rPr lang="ko-KR" altLang="en-US" dirty="0" smtClean="0"/>
              <a:t>매개 변수와 리턴</a:t>
            </a:r>
            <a:r>
              <a:rPr lang="en-US" altLang="ko-KR" dirty="0" smtClean="0"/>
              <a:t>(1) - min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까지 숫자를 더해 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함수의 기본 활용 형태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787774"/>
            <a:ext cx="49409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90" y="1059583"/>
            <a:ext cx="4940944" cy="117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83918"/>
            <a:ext cx="6012160" cy="74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9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1357</TotalTime>
  <Words>471</Words>
  <Application>Microsoft Office PowerPoint</Application>
  <PresentationFormat>화면 슬라이드 쇼(16:9)</PresentationFormat>
  <Paragraphs>109</Paragraphs>
  <Slides>23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1_마스터</vt:lpstr>
      <vt:lpstr>함수</vt:lpstr>
      <vt:lpstr>PowerPoint 프레젠테이션</vt:lpstr>
      <vt:lpstr>1. 함수 생성 방법</vt:lpstr>
      <vt:lpstr>1. 함수 생성 방법</vt:lpstr>
      <vt:lpstr>1. 함수 생성 방법</vt:lpstr>
      <vt:lpstr>2. 함수의 기본 형태</vt:lpstr>
      <vt:lpstr>2. 함수의 기본 형태</vt:lpstr>
      <vt:lpstr>2. 함수의 기본 형태</vt:lpstr>
      <vt:lpstr>3. 함수의 기본 활용 형태</vt:lpstr>
      <vt:lpstr>3. 함수의 기본 활용 형태</vt:lpstr>
      <vt:lpstr>4. 함수 매개 변수 초기화</vt:lpstr>
      <vt:lpstr>4. 함수 매개 변수 초기화</vt:lpstr>
      <vt:lpstr>4. 함수 매개 변수 초기화</vt:lpstr>
      <vt:lpstr>5. 콜백 함수</vt:lpstr>
      <vt:lpstr>6. 표준 내장 함수</vt:lpstr>
      <vt:lpstr>6. 표준 내장 함수</vt:lpstr>
      <vt:lpstr>6. 표준 내장 함수</vt:lpstr>
      <vt:lpstr>6. 표준 내장 함수</vt:lpstr>
      <vt:lpstr>6. 표준 내장 함수</vt:lpstr>
      <vt:lpstr>7. 조금 더 나아가기</vt:lpstr>
      <vt:lpstr>7. 조금 더 나아가기</vt:lpstr>
      <vt:lpstr>7. 조금 더 나아가기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KDY</cp:lastModifiedBy>
  <cp:revision>318</cp:revision>
  <dcterms:created xsi:type="dcterms:W3CDTF">2011-01-05T15:14:06Z</dcterms:created>
  <dcterms:modified xsi:type="dcterms:W3CDTF">2022-03-02T02:09:48Z</dcterms:modified>
</cp:coreProperties>
</file>