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916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896" r:id="rId23"/>
    <p:sldId id="897" r:id="rId24"/>
    <p:sldId id="898" r:id="rId25"/>
    <p:sldId id="899" r:id="rId26"/>
    <p:sldId id="900" r:id="rId27"/>
    <p:sldId id="901" r:id="rId28"/>
    <p:sldId id="902" r:id="rId29"/>
    <p:sldId id="903" r:id="rId30"/>
    <p:sldId id="904" r:id="rId31"/>
    <p:sldId id="905" r:id="rId32"/>
    <p:sldId id="906" r:id="rId33"/>
    <p:sldId id="907" r:id="rId34"/>
    <p:sldId id="908" r:id="rId35"/>
    <p:sldId id="909" r:id="rId36"/>
    <p:sldId id="910" r:id="rId37"/>
    <p:sldId id="911" r:id="rId38"/>
    <p:sldId id="275" r:id="rId39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>
        <p:scale>
          <a:sx n="100" d="100"/>
          <a:sy n="100" d="100"/>
        </p:scale>
        <p:origin x="-744" y="-408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5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/38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6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8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9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표준 내장 객체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63838"/>
            <a:ext cx="1512168" cy="66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자바스크립트에서 숫자를 표현할 때 사용</a:t>
            </a:r>
            <a:endParaRPr lang="en-US" altLang="ko-KR" smtClean="0"/>
          </a:p>
          <a:p>
            <a:pPr lvl="1"/>
            <a:r>
              <a:rPr lang="en-US" altLang="ko-KR" smtClean="0"/>
              <a:t>Number </a:t>
            </a:r>
            <a:r>
              <a:rPr lang="ko-KR" altLang="en-US" smtClean="0"/>
              <a:t>객체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Number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0" y="3057802"/>
            <a:ext cx="5533607" cy="154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40" y="1419622"/>
            <a:ext cx="5544616" cy="10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3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7-1] Number </a:t>
            </a:r>
            <a:r>
              <a:rPr lang="ko-KR" altLang="en-US" smtClean="0"/>
              <a:t>객체의 메소드</a:t>
            </a:r>
            <a:endParaRPr lang="en-US" altLang="ko-KR" smtClean="0"/>
          </a:p>
          <a:p>
            <a:pPr lvl="2"/>
            <a:r>
              <a:rPr lang="en-US" altLang="ko-KR" smtClean="0"/>
              <a:t>toFixed( ) </a:t>
            </a:r>
            <a:r>
              <a:rPr lang="ko-KR" altLang="en-US" smtClean="0"/>
              <a:t>메소드를 사용해 소수점 자릿수를 자르는 방법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Number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08646"/>
            <a:ext cx="5334545" cy="261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0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생성자 함수의 속성</a:t>
            </a:r>
            <a:endParaRPr lang="en-US" altLang="ko-KR" smtClean="0"/>
          </a:p>
          <a:p>
            <a:pPr lvl="1"/>
            <a:r>
              <a:rPr lang="ko-KR" altLang="en-US" smtClean="0"/>
              <a:t>생성자 함수에 속성과 메소드 추가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Number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1630"/>
            <a:ext cx="4781087" cy="264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7814"/>
            <a:ext cx="3239000" cy="161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5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7-2] Number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함수의 속성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Number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03598"/>
            <a:ext cx="5890940" cy="310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7-2] Number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함수의 속성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을 추가했지만 결국 출력되는 값이 같음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자바스크립트가 너무 큰 수를 다룰 때는 부동소수점 형식으로 숫자를 다루기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 </a:t>
            </a:r>
            <a:r>
              <a:rPr lang="ko-KR" altLang="en-US" dirty="0" smtClean="0"/>
              <a:t>때문에 작은 수는 무시함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Number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55726"/>
            <a:ext cx="5112568" cy="170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1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String </a:t>
            </a:r>
            <a:r>
              <a:rPr lang="ko-KR" altLang="en-US" smtClean="0"/>
              <a:t>객체 생성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속성과 메소드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String </a:t>
            </a:r>
            <a:r>
              <a:rPr lang="ko-KR" altLang="en-US" smtClean="0"/>
              <a:t>객체의 메소드는 변경된 값을 리턴함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</a:t>
            </a:r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56" y="2931790"/>
            <a:ext cx="2376629" cy="80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56" y="1131590"/>
            <a:ext cx="5461332" cy="103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</a:t>
            </a:r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7" y="790093"/>
            <a:ext cx="4464038" cy="1437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5" y="2285041"/>
            <a:ext cx="4552633" cy="25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잘못된 </a:t>
            </a:r>
            <a:r>
              <a:rPr lang="en-US" altLang="ko-KR" smtClean="0"/>
              <a:t>String </a:t>
            </a:r>
            <a:r>
              <a:rPr lang="ko-KR" altLang="en-US" smtClean="0"/>
              <a:t>객체의 메소드 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자기 자신을 변경하지 않고 리턴하는 것뿐이므로 소문자 상태로 출력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</a:t>
            </a:r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03598"/>
            <a:ext cx="5563915" cy="251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7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</a:t>
            </a:r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26" y="771550"/>
            <a:ext cx="70104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7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88" y="2691090"/>
            <a:ext cx="5415520" cy="182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메소드 활용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7-3] </a:t>
            </a:r>
            <a:r>
              <a:rPr lang="ko-KR" altLang="en-US" smtClean="0"/>
              <a:t>문자열 포함</a:t>
            </a:r>
            <a:endParaRPr lang="en-US" altLang="ko-KR" smtClean="0"/>
          </a:p>
          <a:p>
            <a:pPr lvl="2"/>
            <a:r>
              <a:rPr lang="en-US" altLang="ko-KR" smtClean="0"/>
              <a:t>indexOf( ) </a:t>
            </a:r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특정 문자열이 있는지 확인</a:t>
            </a:r>
            <a:r>
              <a:rPr lang="en-US" altLang="ko-KR" smtClean="0"/>
              <a:t>, </a:t>
            </a:r>
            <a:r>
              <a:rPr lang="ko-KR" altLang="en-US" smtClean="0"/>
              <a:t>위치를 리턴함</a:t>
            </a:r>
            <a:endParaRPr lang="en-US" altLang="ko-KR" smtClean="0"/>
          </a:p>
          <a:p>
            <a:pPr lvl="2"/>
            <a:r>
              <a:rPr lang="ko-KR" altLang="en-US" smtClean="0"/>
              <a:t>                           문자열이 포함되어 있지 않을 때는 </a:t>
            </a:r>
            <a:r>
              <a:rPr lang="en-US" altLang="ko-KR" smtClean="0"/>
              <a:t>-1</a:t>
            </a:r>
            <a:r>
              <a:rPr lang="ko-KR" altLang="en-US" smtClean="0"/>
              <a:t>을 리턴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</a:t>
            </a:r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95475"/>
            <a:ext cx="5506566" cy="104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4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en-US" altLang="ko-KR" smtClean="0"/>
          </a:p>
          <a:p>
            <a:pPr lvl="1"/>
            <a:r>
              <a:rPr lang="ko-KR" altLang="en-US" smtClean="0"/>
              <a:t>기본 자료형과 객체 자료형의 차이를 이해합니다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자바스크립트의 표준 내장 객체를 이해합니다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내용 </a:t>
            </a:r>
            <a:endParaRPr lang="en-US" altLang="ko-KR" smtClean="0"/>
          </a:p>
          <a:p>
            <a:pPr lvl="1"/>
            <a:r>
              <a:rPr lang="ko-KR" altLang="en-US" smtClean="0"/>
              <a:t>기본 자료형과 객체 자료형의 차이</a:t>
            </a:r>
            <a:endParaRPr lang="en-US" altLang="ko-KR" smtClean="0"/>
          </a:p>
          <a:p>
            <a:pPr lvl="1"/>
            <a:r>
              <a:rPr lang="en-US" altLang="ko-KR" smtClean="0"/>
              <a:t>Number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smtClean="0"/>
              <a:t>Date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smtClean="0"/>
              <a:t>Array </a:t>
            </a:r>
            <a:r>
              <a:rPr lang="ko-KR" altLang="en-US" smtClean="0"/>
              <a:t>객체 </a:t>
            </a:r>
            <a:endParaRPr lang="en-US" altLang="ko-KR" smtClean="0"/>
          </a:p>
          <a:p>
            <a:pPr lvl="1"/>
            <a:r>
              <a:rPr lang="ko-KR" altLang="en-US" smtClean="0"/>
              <a:t>조금 더 나아가기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7-4] </a:t>
            </a:r>
            <a:r>
              <a:rPr lang="ko-KR" altLang="en-US" smtClean="0"/>
              <a:t>문자열 분해</a:t>
            </a:r>
            <a:endParaRPr lang="en-US" altLang="ko-KR" smtClean="0"/>
          </a:p>
          <a:p>
            <a:pPr lvl="2"/>
            <a:r>
              <a:rPr lang="en-US" altLang="ko-KR" smtClean="0"/>
              <a:t>split ( ) </a:t>
            </a:r>
            <a:r>
              <a:rPr lang="ko-KR" altLang="en-US" smtClean="0"/>
              <a:t>메소드를 사용하면 특정한 기호를 기반으로 문자열을 분해함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</a:t>
            </a:r>
            <a:r>
              <a:rPr lang="en-US" altLang="ko-KR" smtClean="0"/>
              <a:t>String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9622"/>
            <a:ext cx="5688632" cy="255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Month</a:t>
            </a:r>
            <a:r>
              <a:rPr lang="ko-KR" altLang="en-US" smtClean="0"/>
              <a:t>를 나타내는 ‘월’은 </a:t>
            </a:r>
            <a:r>
              <a:rPr lang="en-US" altLang="ko-KR" smtClean="0"/>
              <a:t>0</a:t>
            </a:r>
            <a:r>
              <a:rPr lang="ko-KR" altLang="en-US" smtClean="0"/>
              <a:t>부터 시작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en-US" altLang="ko-KR" smtClean="0"/>
              <a:t>  0</a:t>
            </a:r>
            <a:r>
              <a:rPr lang="ko-KR" altLang="en-US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1</a:t>
            </a:r>
            <a:r>
              <a:rPr lang="ko-KR" altLang="en-US" smtClean="0"/>
              <a:t>월</a:t>
            </a:r>
            <a:r>
              <a:rPr lang="en-US" altLang="ko-KR" smtClean="0"/>
              <a:t>, 11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smtClean="0"/>
              <a:t> </a:t>
            </a:r>
            <a:r>
              <a:rPr lang="en-US" altLang="ko-KR" smtClean="0"/>
              <a:t>12</a:t>
            </a:r>
            <a:r>
              <a:rPr lang="ko-KR" altLang="en-US" smtClean="0"/>
              <a:t>월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</a:t>
            </a:r>
            <a:r>
              <a:rPr lang="en-US" altLang="ko-KR" smtClean="0"/>
              <a:t>Date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7" y="799593"/>
            <a:ext cx="5187230" cy="187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2098928"/>
            <a:ext cx="5184576" cy="233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7-5] Date </a:t>
            </a:r>
            <a:r>
              <a:rPr lang="ko-KR" altLang="en-US" smtClean="0"/>
              <a:t>객체 생성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</a:t>
            </a:r>
            <a:r>
              <a:rPr lang="en-US" altLang="ko-KR" smtClean="0"/>
              <a:t>Date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152525"/>
            <a:ext cx="5184576" cy="105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90635"/>
            <a:ext cx="4556745" cy="107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7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메소드 활용</a:t>
            </a:r>
            <a:endParaRPr lang="en-US" altLang="ko-KR" smtClean="0"/>
          </a:p>
          <a:p>
            <a:pPr lvl="1"/>
            <a:r>
              <a:rPr lang="en-US" altLang="ko-KR" smtClean="0"/>
              <a:t>Date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2"/>
            <a:r>
              <a:rPr lang="en-US" altLang="ko-KR" smtClean="0"/>
              <a:t>get○○( ) </a:t>
            </a:r>
            <a:r>
              <a:rPr lang="ko-KR" altLang="en-US" smtClean="0"/>
              <a:t>형태 메소드</a:t>
            </a:r>
            <a:r>
              <a:rPr lang="en-US" altLang="ko-KR" smtClean="0"/>
              <a:t>, set○○( ) </a:t>
            </a:r>
            <a:r>
              <a:rPr lang="ko-KR" altLang="en-US" smtClean="0"/>
              <a:t>형태 메소드 </a:t>
            </a:r>
            <a:r>
              <a:rPr lang="en-US" altLang="ko-KR" smtClean="0"/>
              <a:t>: FullYear, Month, Day, Hours, </a:t>
            </a:r>
          </a:p>
          <a:p>
            <a:pPr lvl="2"/>
            <a:r>
              <a:rPr lang="en-US" altLang="ko-KR" smtClean="0"/>
              <a:t>                                                                Minutes, Seconds </a:t>
            </a:r>
            <a:r>
              <a:rPr lang="ko-KR" altLang="en-US" smtClean="0"/>
              <a:t>등 사용</a:t>
            </a:r>
            <a:endParaRPr lang="en-US" altLang="ko-KR" smtClean="0"/>
          </a:p>
          <a:p>
            <a:pPr lvl="2"/>
            <a:r>
              <a:rPr lang="en-US" altLang="ko-KR" smtClean="0"/>
              <a:t>  &lt;</a:t>
            </a:r>
            <a:r>
              <a:rPr lang="ko-KR" altLang="en-US" smtClean="0"/>
              <a:t>모질라 레퍼런스 </a:t>
            </a:r>
            <a:r>
              <a:rPr lang="en-US" altLang="ko-KR" smtClean="0"/>
              <a:t>– Date&gt;</a:t>
            </a:r>
          </a:p>
          <a:p>
            <a:pPr lvl="2"/>
            <a:r>
              <a:rPr lang="en-US" altLang="ko-KR" smtClean="0"/>
              <a:t>   https ://developer.mozilla.org/ko/docs/Web/JavaScript/Reference/Global_Objects/Date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</a:t>
            </a:r>
            <a:r>
              <a:rPr lang="en-US" altLang="ko-KR" smtClean="0"/>
              <a:t>Date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9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7-6] </a:t>
            </a:r>
            <a:r>
              <a:rPr lang="ko-KR" altLang="en-US" smtClean="0"/>
              <a:t>시간 더하기</a:t>
            </a:r>
            <a:endParaRPr lang="en-US" altLang="ko-KR" smtClean="0"/>
          </a:p>
          <a:p>
            <a:pPr lvl="2"/>
            <a:r>
              <a:rPr lang="ko-KR" altLang="en-US" smtClean="0"/>
              <a:t>현재 시간에 </a:t>
            </a:r>
            <a:r>
              <a:rPr lang="en-US" altLang="ko-KR" smtClean="0"/>
              <a:t>1</a:t>
            </a:r>
            <a:r>
              <a:rPr lang="ko-KR" altLang="en-US" smtClean="0"/>
              <a:t>년</a:t>
            </a:r>
            <a:r>
              <a:rPr lang="en-US" altLang="ko-KR" smtClean="0"/>
              <a:t>, 11</a:t>
            </a:r>
            <a:r>
              <a:rPr lang="ko-KR" altLang="en-US" smtClean="0"/>
              <a:t>개월</a:t>
            </a:r>
            <a:r>
              <a:rPr lang="en-US" altLang="ko-KR" smtClean="0"/>
              <a:t>, 7</a:t>
            </a:r>
            <a:r>
              <a:rPr lang="ko-KR" altLang="en-US" smtClean="0"/>
              <a:t>일을 더해 출력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현재 시간 </a:t>
            </a:r>
            <a:r>
              <a:rPr lang="en-US" altLang="ko-KR" smtClean="0"/>
              <a:t>: 2016</a:t>
            </a:r>
            <a:r>
              <a:rPr lang="ko-KR" altLang="en-US" smtClean="0"/>
              <a:t>년 </a:t>
            </a:r>
            <a:r>
              <a:rPr lang="en-US" altLang="ko-KR" smtClean="0"/>
              <a:t>8</a:t>
            </a:r>
            <a:r>
              <a:rPr lang="ko-KR" altLang="en-US" smtClean="0"/>
              <a:t>월 </a:t>
            </a:r>
            <a:r>
              <a:rPr lang="en-US" altLang="ko-KR" smtClean="0"/>
              <a:t>16</a:t>
            </a:r>
            <a:r>
              <a:rPr lang="ko-KR" altLang="en-US" smtClean="0"/>
              <a:t>일</a:t>
            </a:r>
            <a:r>
              <a:rPr lang="en-US" altLang="ko-KR" smtClean="0"/>
              <a:t>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</a:t>
            </a:r>
            <a:r>
              <a:rPr lang="en-US" altLang="ko-KR" smtClean="0"/>
              <a:t>Date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4676948" cy="273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9862"/>
            <a:ext cx="5472608" cy="88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1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7-7] </a:t>
            </a:r>
            <a:r>
              <a:rPr lang="ko-KR" altLang="en-US" smtClean="0"/>
              <a:t>시간 간격 구하기</a:t>
            </a:r>
            <a:r>
              <a:rPr lang="en-US" altLang="ko-KR" smtClean="0"/>
              <a:t>	</a:t>
            </a:r>
          </a:p>
          <a:p>
            <a:pPr lvl="2"/>
            <a:r>
              <a:rPr lang="en-US" altLang="ko-KR" smtClean="0"/>
              <a:t>getTime( ) </a:t>
            </a:r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유닉스 타임</a:t>
            </a:r>
            <a:endParaRPr lang="en-US" altLang="ko-KR" smtClean="0"/>
          </a:p>
          <a:p>
            <a:pPr lvl="2"/>
            <a:r>
              <a:rPr lang="en-US" altLang="ko-KR" smtClean="0"/>
              <a:t>2</a:t>
            </a:r>
            <a:r>
              <a:rPr lang="ko-KR" altLang="en-US" smtClean="0"/>
              <a:t>개의 시간을 빼고</a:t>
            </a:r>
            <a:r>
              <a:rPr lang="en-US" altLang="ko-KR" smtClean="0"/>
              <a:t>, </a:t>
            </a:r>
            <a:r>
              <a:rPr lang="ko-KR" altLang="en-US" smtClean="0"/>
              <a:t>일 단위</a:t>
            </a:r>
            <a:r>
              <a:rPr lang="en-US" altLang="ko-KR" smtClean="0"/>
              <a:t>(1000</a:t>
            </a:r>
            <a:r>
              <a:rPr lang="ko-KR" altLang="en-US" smtClean="0"/>
              <a:t>밀리초 * </a:t>
            </a:r>
            <a:r>
              <a:rPr lang="en-US" altLang="ko-KR" smtClean="0"/>
              <a:t>60</a:t>
            </a:r>
            <a:r>
              <a:rPr lang="ko-KR" altLang="en-US" smtClean="0"/>
              <a:t>초 * </a:t>
            </a:r>
            <a:r>
              <a:rPr lang="en-US" altLang="ko-KR" smtClean="0"/>
              <a:t>60</a:t>
            </a:r>
            <a:r>
              <a:rPr lang="ko-KR" altLang="en-US" smtClean="0"/>
              <a:t>분 * </a:t>
            </a:r>
            <a:r>
              <a:rPr lang="en-US" altLang="ko-KR" smtClean="0"/>
              <a:t>24</a:t>
            </a:r>
            <a:r>
              <a:rPr lang="ko-KR" altLang="en-US" smtClean="0"/>
              <a:t>시간</a:t>
            </a:r>
            <a:r>
              <a:rPr lang="en-US" altLang="ko-KR" smtClean="0"/>
              <a:t>)</a:t>
            </a:r>
            <a:r>
              <a:rPr lang="ko-KR" altLang="en-US" smtClean="0"/>
              <a:t>로 나누어 시간</a:t>
            </a:r>
            <a:endParaRPr lang="en-US" altLang="ko-KR" smtClean="0"/>
          </a:p>
          <a:p>
            <a:pPr lvl="2"/>
            <a:r>
              <a:rPr lang="en-US" altLang="ko-KR" smtClean="0"/>
              <a:t> </a:t>
            </a:r>
            <a:r>
              <a:rPr lang="ko-KR" altLang="en-US" smtClean="0"/>
              <a:t> 간격을 구함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</a:t>
            </a:r>
            <a:r>
              <a:rPr lang="en-US" altLang="ko-KR" smtClean="0"/>
              <a:t>Date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5474"/>
            <a:ext cx="5328592" cy="318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9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객체의 기본 메소드</a:t>
            </a:r>
            <a:endParaRPr lang="en-US" altLang="ko-KR" smtClean="0"/>
          </a:p>
          <a:p>
            <a:pPr lvl="1"/>
            <a:r>
              <a:rPr lang="ko-KR" altLang="en-US" smtClean="0"/>
              <a:t>대부분 파괴적 메소드로 자기 자신을 변경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81" y="1487571"/>
            <a:ext cx="4636941" cy="329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4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7-8] </a:t>
            </a:r>
            <a:r>
              <a:rPr lang="ko-KR" altLang="en-US" smtClean="0"/>
              <a:t>배열 가공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4664633" cy="350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71750"/>
            <a:ext cx="4824536" cy="179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8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7574"/>
            <a:ext cx="70294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3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7-9] </a:t>
            </a:r>
            <a:r>
              <a:rPr lang="ko-KR" altLang="en-US" smtClean="0"/>
              <a:t>배열 정렬 </a:t>
            </a:r>
            <a:r>
              <a:rPr lang="en-US" altLang="ko-KR" smtClean="0"/>
              <a:t>- sort ( ) </a:t>
            </a:r>
            <a:r>
              <a:rPr lang="ko-KR" altLang="en-US" smtClean="0"/>
              <a:t>메소드 </a:t>
            </a:r>
            <a:r>
              <a:rPr lang="en-US" altLang="ko-KR" smtClean="0"/>
              <a:t>:</a:t>
            </a:r>
            <a:r>
              <a:rPr lang="ko-KR" altLang="en-US" smtClean="0"/>
              <a:t> 배열 정렬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4662090" cy="239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41" y="987574"/>
            <a:ext cx="3792959" cy="41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5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자바스크립트는 다양한 객체를 제공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자료형과 객체 자료형의 차이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1059582"/>
            <a:ext cx="6011447" cy="369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3558"/>
            <a:ext cx="5112568" cy="137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70060"/>
            <a:ext cx="5492474" cy="285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ECMAScript5</a:t>
            </a:r>
            <a:r>
              <a:rPr lang="ko-KR" altLang="en-US" dirty="0" smtClean="0"/>
              <a:t>에서 추가된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모질라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 Array</a:t>
            </a:r>
          </a:p>
          <a:p>
            <a:pPr lvl="3"/>
            <a:r>
              <a:rPr lang="en-US" altLang="ko-KR" dirty="0" smtClean="0"/>
              <a:t>https ://developer.mozilla.org/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/docs/Web/JavaScript/Reference/</a:t>
            </a:r>
            <a:r>
              <a:rPr lang="en-US" altLang="ko-KR" dirty="0" err="1" smtClean="0"/>
              <a:t>Global_Objects</a:t>
            </a:r>
            <a:r>
              <a:rPr lang="en-US" altLang="ko-KR" dirty="0" smtClean="0"/>
              <a:t>/Array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marL="720706" lvl="3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콜백</a:t>
            </a:r>
            <a:r>
              <a:rPr lang="ko-KR" altLang="en-US" dirty="0" smtClean="0"/>
              <a:t> 함수를 매개 변수로 받음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1781011"/>
            <a:ext cx="4811987" cy="148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3948773"/>
            <a:ext cx="5040559" cy="108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2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7-10] ECMAScript5</a:t>
            </a:r>
            <a:r>
              <a:rPr lang="ko-KR" altLang="en-US" smtClean="0"/>
              <a:t>에서 추가된 </a:t>
            </a:r>
            <a:r>
              <a:rPr lang="en-US" altLang="ko-KR" smtClean="0"/>
              <a:t>Array </a:t>
            </a:r>
            <a:r>
              <a:rPr lang="ko-KR" altLang="en-US" smtClean="0"/>
              <a:t>객체의 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7574"/>
            <a:ext cx="4840014" cy="395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9742"/>
            <a:ext cx="4584749" cy="12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7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Array </a:t>
            </a:r>
            <a:r>
              <a:rPr lang="ko-KR" altLang="en-US" smtClean="0"/>
              <a:t>객체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8" y="987574"/>
            <a:ext cx="71723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lodash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27650" name="Picture 2" descr="C:\Users\KDY\Desktop\자바스크립트 2판\강의교안\fig_4588\그림\그림 7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03598"/>
            <a:ext cx="5112568" cy="36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3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9" y="1131590"/>
            <a:ext cx="5444189" cy="59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8" y="1635646"/>
            <a:ext cx="5429150" cy="54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3219"/>
            <a:ext cx="4392488" cy="307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19822"/>
            <a:ext cx="4464496" cy="108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29698" name="Picture 2" descr="C:\Users\KDY\Desktop\자바스크립트 2판\강의교안\fig_4588\표\표 7-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6"/>
            <a:ext cx="5760640" cy="123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146597"/>
            <a:ext cx="4464496" cy="184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7787"/>
            <a:ext cx="4392488" cy="22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1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02" y="3529526"/>
            <a:ext cx="5823335" cy="146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82749"/>
            <a:ext cx="69818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통합 개발 환경에서 자동 완성 기능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자료형과 객체 자료형의 차이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1113588"/>
            <a:ext cx="4784123" cy="273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0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기본 자료형</a:t>
            </a:r>
            <a:r>
              <a:rPr lang="en-US" altLang="ko-KR" smtClean="0"/>
              <a:t>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</a:t>
            </a:r>
            <a:r>
              <a:rPr lang="ko-KR" altLang="en-US" smtClean="0"/>
              <a:t>불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자료형과 객체 자료형의 차이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131590"/>
            <a:ext cx="521430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2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객체 숫자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</a:t>
            </a:r>
            <a:r>
              <a:rPr lang="ko-KR" altLang="en-US" smtClean="0"/>
              <a:t>불</a:t>
            </a:r>
            <a:r>
              <a:rPr lang="en-US" altLang="ko-KR" smtClean="0"/>
              <a:t>	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자료형과 객체 자료형의 차이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9582"/>
            <a:ext cx="5300637" cy="335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기본 자료형의 속성 또는 메소드를 사용할 때 기본 자료형이 자동으로 </a:t>
            </a:r>
            <a:endParaRPr lang="en-US" altLang="ko-KR" smtClean="0"/>
          </a:p>
          <a:p>
            <a:pPr lvl="2"/>
            <a:r>
              <a:rPr lang="ko-KR" altLang="en-US" smtClean="0"/>
              <a:t>  객체로 변환이 됨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</a:t>
            </a:r>
            <a:r>
              <a:rPr lang="ko-KR" altLang="en-US" smtClean="0"/>
              <a:t> 기본 자료형과 객체 자료형 모두 속성과 메소드를 사용함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자료형과 객체 자료형의 차이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9662"/>
            <a:ext cx="5291112" cy="164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4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차이점 </a:t>
            </a:r>
            <a:r>
              <a:rPr lang="en-US" altLang="ko-KR" smtClean="0"/>
              <a:t>: </a:t>
            </a:r>
            <a:r>
              <a:rPr lang="ko-KR" altLang="en-US" smtClean="0"/>
              <a:t>기본 자료형은 객체가 아니므로 속성과 메소드를 추가할 수 없음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자료형과 객체 자료형의 차이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3598"/>
            <a:ext cx="4359771" cy="211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59757"/>
            <a:ext cx="4196705" cy="242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0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기본 자료형에 프로토타입으로  메소드 추가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자료형과 객체 자료형의 차이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9582"/>
            <a:ext cx="5737448" cy="342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5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1421</TotalTime>
  <Words>572</Words>
  <Application>Microsoft Office PowerPoint</Application>
  <PresentationFormat>화면 슬라이드 쇼(16:9)</PresentationFormat>
  <Paragraphs>150</Paragraphs>
  <Slides>38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1_마스터</vt:lpstr>
      <vt:lpstr>표준 내장 객체</vt:lpstr>
      <vt:lpstr>PowerPoint 프레젠테이션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2. Number 객체</vt:lpstr>
      <vt:lpstr>2. Number 객체</vt:lpstr>
      <vt:lpstr>2. Number 객체</vt:lpstr>
      <vt:lpstr>2. Number 객체</vt:lpstr>
      <vt:lpstr>2. Number 객체</vt:lpstr>
      <vt:lpstr>3. String 객체</vt:lpstr>
      <vt:lpstr>3. String 객체</vt:lpstr>
      <vt:lpstr>3. String 객체</vt:lpstr>
      <vt:lpstr>3. String 객체</vt:lpstr>
      <vt:lpstr>3. String 객체</vt:lpstr>
      <vt:lpstr>3. String 객체</vt:lpstr>
      <vt:lpstr>4. Date 객체</vt:lpstr>
      <vt:lpstr>4. Date 객체</vt:lpstr>
      <vt:lpstr>4. Date 객체</vt:lpstr>
      <vt:lpstr>4. Date 객체</vt:lpstr>
      <vt:lpstr>4. Date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6. 조금 더 나아가기</vt:lpstr>
      <vt:lpstr>6. 조금 더 나아가기</vt:lpstr>
      <vt:lpstr>6. 조금 더 나아가기</vt:lpstr>
      <vt:lpstr>6. 조금 더 나아가기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KDY</cp:lastModifiedBy>
  <cp:revision>346</cp:revision>
  <dcterms:created xsi:type="dcterms:W3CDTF">2011-01-05T15:14:06Z</dcterms:created>
  <dcterms:modified xsi:type="dcterms:W3CDTF">2022-03-02T02:10:43Z</dcterms:modified>
</cp:coreProperties>
</file>