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275" r:id="rId16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>
        <p:scale>
          <a:sx n="100" d="100"/>
          <a:sy n="100" d="100"/>
        </p:scale>
        <p:origin x="-744" y="-408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7015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/15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2220"/>
            <a:ext cx="1656184" cy="7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8-3] </a:t>
            </a:r>
            <a:r>
              <a:rPr lang="ko-KR" altLang="en-US" smtClean="0"/>
              <a:t>예외 객체</a:t>
            </a:r>
            <a:endParaRPr lang="en-US" altLang="ko-KR" smtClean="0"/>
          </a:p>
          <a:p>
            <a:pPr lvl="2"/>
            <a:r>
              <a:rPr lang="en-US" altLang="ko-KR" smtClean="0"/>
              <a:t>ReferenceError</a:t>
            </a:r>
            <a:r>
              <a:rPr lang="ko-KR" altLang="en-US" smtClean="0"/>
              <a:t> 후에 예외 객체의 </a:t>
            </a:r>
            <a:r>
              <a:rPr lang="en-US" altLang="ko-KR" smtClean="0"/>
              <a:t>name </a:t>
            </a:r>
            <a:r>
              <a:rPr lang="ko-KR" altLang="en-US" smtClean="0"/>
              <a:t>속성과 </a:t>
            </a:r>
            <a:r>
              <a:rPr lang="en-US" altLang="ko-KR" smtClean="0"/>
              <a:t>message </a:t>
            </a:r>
            <a:r>
              <a:rPr lang="ko-KR" altLang="en-US" smtClean="0"/>
              <a:t>속성을 출력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예외 객체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55602"/>
            <a:ext cx="6696744" cy="361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5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throw </a:t>
            </a:r>
            <a:r>
              <a:rPr lang="ko-KR" altLang="en-US" smtClean="0"/>
              <a:t>키워드 사용</a:t>
            </a:r>
            <a:endParaRPr lang="en-US" altLang="ko-KR" smtClean="0"/>
          </a:p>
          <a:p>
            <a:pPr lvl="1"/>
            <a:r>
              <a:rPr lang="en-US" altLang="ko-KR" smtClean="0"/>
              <a:t>throw </a:t>
            </a:r>
            <a:r>
              <a:rPr lang="ko-KR" altLang="en-US" smtClean="0"/>
              <a:t>키워드 뒤에는 문자열 또는 </a:t>
            </a:r>
            <a:r>
              <a:rPr lang="en-US" altLang="ko-KR" smtClean="0"/>
              <a:t>Error </a:t>
            </a:r>
            <a:r>
              <a:rPr lang="ko-KR" altLang="en-US" smtClean="0"/>
              <a:t>객체를 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예외 강제 발생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09" y="1486669"/>
            <a:ext cx="69818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71750"/>
            <a:ext cx="70294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4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자세한 예외 출력은 </a:t>
            </a:r>
            <a:r>
              <a:rPr lang="en-US" altLang="ko-KR" smtClean="0"/>
              <a:t>Error </a:t>
            </a:r>
            <a:r>
              <a:rPr lang="ko-KR" altLang="en-US" smtClean="0"/>
              <a:t>객체를 사용</a:t>
            </a:r>
            <a:endParaRPr lang="en-US" altLang="ko-KR" smtClean="0"/>
          </a:p>
          <a:p>
            <a:pPr lvl="3"/>
            <a:r>
              <a:rPr lang="ko-KR" altLang="en-US" smtClean="0"/>
              <a:t>어떤 파일의 몇 번째 줄에서 예외가 발생했는지도 확인가능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예외 강제 발생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89" y="1335410"/>
            <a:ext cx="699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1" y="2165995"/>
            <a:ext cx="69437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83718"/>
            <a:ext cx="4840014" cy="272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5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문자열을 사용할 때는 </a:t>
            </a:r>
            <a:r>
              <a:rPr lang="en-US" altLang="ko-KR" smtClean="0"/>
              <a:t>catch </a:t>
            </a:r>
            <a:r>
              <a:rPr lang="ko-KR" altLang="en-US" smtClean="0"/>
              <a:t>구문의 예외 객체에 간단한 문자열만 전달됨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예외 강제 발생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9582"/>
            <a:ext cx="5583907" cy="223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00888"/>
            <a:ext cx="5832648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smtClean="0"/>
              <a:t>Error </a:t>
            </a:r>
            <a:r>
              <a:rPr lang="ko-KR" altLang="en-US" smtClean="0"/>
              <a:t>객체를 사용한 예외 강제 발생 때의 예외 객체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예외 강제 발생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65" y="1131590"/>
            <a:ext cx="5023420" cy="367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1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endParaRPr lang="en-US" altLang="ko-KR" smtClean="0"/>
          </a:p>
          <a:p>
            <a:pPr lvl="1"/>
            <a:r>
              <a:rPr lang="ko-KR" altLang="en-US" smtClean="0"/>
              <a:t>예외가 무엇인지 이해합니다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예외를 처리하는 기본 방법과 고급 방법을 익힙니다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예외 객체를 활용하는 방법을 익힙니다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예외를 강제로 발생시키는 방법을 익힙니다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내용 </a:t>
            </a:r>
            <a:endParaRPr lang="en-US" altLang="ko-KR" smtClean="0"/>
          </a:p>
          <a:p>
            <a:pPr lvl="1"/>
            <a:r>
              <a:rPr lang="ko-KR" altLang="en-US" smtClean="0"/>
              <a:t>예외와 기본 예외 처리</a:t>
            </a:r>
            <a:endParaRPr lang="en-US" altLang="ko-KR" smtClean="0"/>
          </a:p>
          <a:p>
            <a:pPr lvl="1"/>
            <a:r>
              <a:rPr lang="ko-KR" altLang="en-US" smtClean="0"/>
              <a:t>고급 예외 처리</a:t>
            </a:r>
            <a:endParaRPr lang="en-US" altLang="ko-KR" smtClean="0"/>
          </a:p>
          <a:p>
            <a:pPr lvl="1"/>
            <a:r>
              <a:rPr lang="ko-KR" altLang="en-US" smtClean="0"/>
              <a:t>예외 객체 </a:t>
            </a:r>
            <a:endParaRPr lang="en-US" altLang="ko-KR" smtClean="0"/>
          </a:p>
          <a:p>
            <a:pPr lvl="1"/>
            <a:r>
              <a:rPr lang="ko-KR" altLang="en-US" smtClean="0"/>
              <a:t>예외 강제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예외 </a:t>
            </a:r>
            <a:r>
              <a:rPr lang="en-US" altLang="ko-KR" smtClean="0"/>
              <a:t>: </a:t>
            </a:r>
            <a:r>
              <a:rPr lang="ko-KR" altLang="en-US" smtClean="0"/>
              <a:t>실행에 문제가 발생하면 자동 중단됨</a:t>
            </a:r>
            <a:r>
              <a:rPr lang="en-US" altLang="ko-KR" smtClean="0"/>
              <a:t>. </a:t>
            </a:r>
            <a:r>
              <a:rPr lang="ko-KR" altLang="en-US" smtClean="0"/>
              <a:t>이렇게 발생한 오류</a:t>
            </a:r>
            <a:endParaRPr lang="en-US" altLang="ko-KR" smtClean="0"/>
          </a:p>
          <a:p>
            <a:pPr lvl="1"/>
            <a:r>
              <a:rPr lang="ko-KR" altLang="en-US" smtClean="0"/>
              <a:t>예외 처리 </a:t>
            </a:r>
            <a:r>
              <a:rPr lang="en-US" altLang="ko-KR" smtClean="0"/>
              <a:t>: </a:t>
            </a:r>
            <a:r>
              <a:rPr lang="ko-KR" altLang="en-US" smtClean="0"/>
              <a:t>오류에 대처할 수 있게 하는 것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예외와 기본 예외 처리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9622"/>
            <a:ext cx="5103663" cy="353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8-1] TypeError </a:t>
            </a:r>
            <a:r>
              <a:rPr lang="ko-KR" altLang="en-US" smtClean="0"/>
              <a:t>기본 예외 처리</a:t>
            </a:r>
            <a:endParaRPr lang="en-US" altLang="ko-KR" smtClean="0"/>
          </a:p>
          <a:p>
            <a:pPr lvl="2"/>
            <a:r>
              <a:rPr lang="en-US" altLang="ko-KR" smtClean="0"/>
              <a:t>1 </a:t>
            </a:r>
            <a:r>
              <a:rPr lang="ko-KR" altLang="en-US" smtClean="0"/>
              <a:t>예외 상황 확인 </a:t>
            </a:r>
            <a:r>
              <a:rPr lang="en-US" altLang="ko-KR" smtClean="0"/>
              <a:t>: undefined </a:t>
            </a:r>
            <a:r>
              <a:rPr lang="ko-KR" altLang="en-US" smtClean="0"/>
              <a:t>자료형을 일반적인 객체 또는 함수처럼 다루면 </a:t>
            </a:r>
            <a:endParaRPr lang="en-US" altLang="ko-KR" smtClean="0"/>
          </a:p>
          <a:p>
            <a:pPr lvl="2"/>
            <a:r>
              <a:rPr lang="en-US" altLang="ko-KR" smtClean="0"/>
              <a:t>                           TypeError </a:t>
            </a:r>
            <a:r>
              <a:rPr lang="ko-KR" altLang="en-US" smtClean="0"/>
              <a:t>예외가 발생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예외와 기본 예외 처리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3639"/>
            <a:ext cx="4104456" cy="227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11710"/>
            <a:ext cx="368692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5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smtClean="0"/>
              <a:t>2 </a:t>
            </a:r>
            <a:r>
              <a:rPr lang="ko-KR" altLang="en-US" smtClean="0"/>
              <a:t>기본 예외 처리 </a:t>
            </a:r>
            <a:r>
              <a:rPr lang="en-US" altLang="ko-KR" smtClean="0"/>
              <a:t>: </a:t>
            </a:r>
            <a:r>
              <a:rPr lang="ko-KR" altLang="en-US" smtClean="0"/>
              <a:t>사전에 해당 데이터가 </a:t>
            </a:r>
            <a:r>
              <a:rPr lang="en-US" altLang="ko-KR" smtClean="0"/>
              <a:t>undefined</a:t>
            </a:r>
            <a:r>
              <a:rPr lang="ko-KR" altLang="en-US" smtClean="0"/>
              <a:t>인지 조건문으로 확인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예외와 기본 예외 처리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41" y="1131590"/>
            <a:ext cx="4316338" cy="228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12817"/>
            <a:ext cx="3942010" cy="26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9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try catch finally </a:t>
            </a:r>
            <a:r>
              <a:rPr lang="ko-KR" altLang="en-US" smtClean="0"/>
              <a:t>구문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catch </a:t>
            </a:r>
            <a:r>
              <a:rPr lang="ko-KR" altLang="en-US" smtClean="0"/>
              <a:t>구문</a:t>
            </a:r>
            <a:r>
              <a:rPr lang="en-US" altLang="ko-KR" smtClean="0"/>
              <a:t>, </a:t>
            </a:r>
            <a:r>
              <a:rPr lang="ko-KR" altLang="en-US" smtClean="0"/>
              <a:t> </a:t>
            </a:r>
            <a:r>
              <a:rPr lang="en-US" altLang="ko-KR" smtClean="0"/>
              <a:t>finally </a:t>
            </a:r>
            <a:r>
              <a:rPr lang="ko-KR" altLang="en-US" smtClean="0"/>
              <a:t>구문 생략 가능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고급 예외 처리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31590"/>
            <a:ext cx="5372645" cy="179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579862"/>
            <a:ext cx="5311729" cy="132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2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8-2] </a:t>
            </a:r>
            <a:r>
              <a:rPr lang="ko-KR" altLang="en-US" smtClean="0"/>
              <a:t>고급 예외 처리</a:t>
            </a:r>
            <a:endParaRPr lang="en-US" altLang="ko-KR" smtClean="0"/>
          </a:p>
          <a:p>
            <a:pPr lvl="2"/>
            <a:r>
              <a:rPr lang="en-US" altLang="ko-KR" smtClean="0"/>
              <a:t>1 </a:t>
            </a:r>
            <a:r>
              <a:rPr lang="ko-KR" altLang="en-US" smtClean="0"/>
              <a:t>예외 상황 확인 </a:t>
            </a:r>
            <a:r>
              <a:rPr lang="en-US" altLang="ko-KR" smtClean="0"/>
              <a:t>: </a:t>
            </a:r>
            <a:r>
              <a:rPr lang="ko-KR" altLang="en-US" smtClean="0"/>
              <a:t>배열을 생성할 때 길이를 음수로 지정하면 </a:t>
            </a:r>
            <a:r>
              <a:rPr lang="en-US" altLang="ko-KR" smtClean="0"/>
              <a:t>RangeError</a:t>
            </a:r>
            <a:r>
              <a:rPr lang="ko-KR" altLang="en-US" smtClean="0"/>
              <a:t>가 발생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고급 예외 처리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7614"/>
            <a:ext cx="4968552" cy="371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8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smtClean="0"/>
              <a:t>2 </a:t>
            </a:r>
            <a:r>
              <a:rPr lang="ko-KR" altLang="en-US" smtClean="0"/>
              <a:t>고급 예외 처리 </a:t>
            </a:r>
            <a:r>
              <a:rPr lang="en-US" altLang="ko-KR" smtClean="0"/>
              <a:t>: try catch finally </a:t>
            </a:r>
            <a:r>
              <a:rPr lang="ko-KR" altLang="en-US" smtClean="0"/>
              <a:t>구문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고급 예외 처리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56" y="1059582"/>
            <a:ext cx="69723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8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예외가 발생하면 어떤 예외가 발생했는지 정보를 전달함</a:t>
            </a:r>
            <a:endParaRPr lang="en-US" altLang="ko-KR" smtClean="0"/>
          </a:p>
          <a:p>
            <a:pPr lvl="1"/>
            <a:r>
              <a:rPr lang="en-US" altLang="ko-KR" smtClean="0"/>
              <a:t>catch </a:t>
            </a:r>
            <a:r>
              <a:rPr lang="ko-KR" altLang="en-US" smtClean="0"/>
              <a:t>구문의 괄호 안의 변수</a:t>
            </a:r>
            <a:endParaRPr lang="en-US" altLang="ko-KR" smtClean="0"/>
          </a:p>
          <a:p>
            <a:pPr lvl="1"/>
            <a:r>
              <a:rPr lang="en-US" altLang="ko-KR" smtClean="0"/>
              <a:t>name </a:t>
            </a:r>
            <a:r>
              <a:rPr lang="ko-KR" altLang="en-US" smtClean="0"/>
              <a:t>속성과 </a:t>
            </a:r>
            <a:r>
              <a:rPr lang="en-US" altLang="ko-KR" smtClean="0"/>
              <a:t>message </a:t>
            </a:r>
            <a:r>
              <a:rPr lang="ko-KR" altLang="en-US" smtClean="0"/>
              <a:t>속성이 있음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예외 객체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51" y="1779662"/>
            <a:ext cx="69437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1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1342</TotalTime>
  <Words>274</Words>
  <Application>Microsoft Office PowerPoint</Application>
  <PresentationFormat>화면 슬라이드 쇼(16:9)</PresentationFormat>
  <Paragraphs>53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1_마스터</vt:lpstr>
      <vt:lpstr>예외 처리</vt:lpstr>
      <vt:lpstr>PowerPoint 프레젠테이션</vt:lpstr>
      <vt:lpstr>1. 예외와 기본 예외 처리</vt:lpstr>
      <vt:lpstr>1. 예외와 기본 예외 처리</vt:lpstr>
      <vt:lpstr>1. 예외와 기본 예외 처리</vt:lpstr>
      <vt:lpstr>2. 고급 예외 처리</vt:lpstr>
      <vt:lpstr>2. 고급 예외 처리</vt:lpstr>
      <vt:lpstr>2. 고급 예외 처리</vt:lpstr>
      <vt:lpstr>3. 예외 객체</vt:lpstr>
      <vt:lpstr>3. 예외 객체</vt:lpstr>
      <vt:lpstr>4. 예외 강제 발생</vt:lpstr>
      <vt:lpstr>4. 예외 강제 발생</vt:lpstr>
      <vt:lpstr>4. 예외 강제 발생</vt:lpstr>
      <vt:lpstr>4. 예외 강제 발생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KDY</cp:lastModifiedBy>
  <cp:revision>269</cp:revision>
  <dcterms:created xsi:type="dcterms:W3CDTF">2011-01-05T15:14:06Z</dcterms:created>
  <dcterms:modified xsi:type="dcterms:W3CDTF">2022-03-02T02:11:03Z</dcterms:modified>
</cp:coreProperties>
</file>