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877" r:id="rId3"/>
    <p:sldId id="881" r:id="rId4"/>
    <p:sldId id="882" r:id="rId5"/>
    <p:sldId id="883" r:id="rId6"/>
    <p:sldId id="884" r:id="rId7"/>
    <p:sldId id="885" r:id="rId8"/>
    <p:sldId id="886" r:id="rId9"/>
    <p:sldId id="888" r:id="rId10"/>
    <p:sldId id="887" r:id="rId11"/>
    <p:sldId id="889" r:id="rId12"/>
    <p:sldId id="890" r:id="rId13"/>
    <p:sldId id="891" r:id="rId14"/>
    <p:sldId id="275" r:id="rId15"/>
  </p:sldIdLst>
  <p:sldSz cx="9144000" cy="5143500" type="screen16x9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94362" autoAdjust="0"/>
  </p:normalViewPr>
  <p:slideViewPr>
    <p:cSldViewPr>
      <p:cViewPr varScale="1">
        <p:scale>
          <a:sx n="167" d="100"/>
          <a:sy n="167" d="100"/>
        </p:scale>
        <p:origin x="-222" y="-90"/>
      </p:cViewPr>
      <p:guideLst>
        <p:guide orient="horz" pos="162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2022-03-02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2205100" y="51471"/>
            <a:ext cx="464927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1139826" y="4198382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20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2205100" y="4229101"/>
            <a:ext cx="500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3" y="4857750"/>
            <a:ext cx="1228725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3347864" y="3461475"/>
            <a:ext cx="4693575" cy="71835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F81BD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227013" y="70248"/>
            <a:ext cx="61722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762545"/>
            <a:ext cx="8568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Tx/>
              <a:buNone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357178" marR="0" indent="0" algn="l" defTabSz="914378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800">
                <a:latin typeface="+mn-ea"/>
                <a:ea typeface="+mn-ea"/>
              </a:defRPr>
            </a:lvl2pPr>
            <a:lvl3pPr marL="809605" marR="0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892" marR="0" lvl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37" marR="0" lvl="1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  <a:prstGeom prst="rect">
            <a:avLst/>
          </a:prstGeom>
        </p:spPr>
        <p:txBody>
          <a:bodyPr/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/>
            </a:lvl3pPr>
            <a:lvl4pPr marL="898502" indent="-177796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7015" y="61914"/>
            <a:ext cx="7559675" cy="4321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5647661" y="2283719"/>
            <a:ext cx="1768585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2501776" y="909547"/>
            <a:ext cx="4030177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8100393" y="4887516"/>
            <a:ext cx="967408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/14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698897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5" y="61914"/>
            <a:ext cx="755967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12700" y="257176"/>
            <a:ext cx="6032500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0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21" y="501532"/>
            <a:ext cx="2341607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21" y="594019"/>
            <a:ext cx="8675591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85" y="351173"/>
            <a:ext cx="1320198" cy="23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95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ts val="75"/>
        </a:spcAft>
        <a:buClr>
          <a:srgbClr val="5A8DDC"/>
        </a:buClr>
        <a:buFont typeface="Wingdings" panose="05000000000000000000" pitchFamily="2" charset="2"/>
        <a:buChar char="v"/>
        <a:defRPr sz="165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425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spcBef>
          <a:spcPct val="20000"/>
        </a:spcBef>
        <a:spcAft>
          <a:spcPts val="75"/>
        </a:spcAft>
        <a:buClr>
          <a:srgbClr val="ADB9AD"/>
        </a:buClr>
        <a:buChar char="•"/>
        <a:defRPr sz="1275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웹 </a:t>
            </a:r>
            <a:r>
              <a:rPr lang="ko-KR" altLang="en-US" dirty="0" smtClean="0"/>
              <a:t>브라우저에서의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자바스크립트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85131"/>
            <a:ext cx="1584176" cy="70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smtClean="0"/>
              <a:t>history </a:t>
            </a:r>
            <a:r>
              <a:rPr lang="ko-KR" altLang="en-US" smtClean="0"/>
              <a:t>객체의 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객체와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99" y="1059580"/>
            <a:ext cx="3150833" cy="142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4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웹 페이지를 실행하는 웹 브라우저 정보가 들어있음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웹 브라우저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운영체제를 구분할 수 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navigator </a:t>
            </a:r>
            <a:r>
              <a:rPr lang="ko-KR" altLang="en-US" dirty="0" smtClean="0"/>
              <a:t>객체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059" y="1407503"/>
            <a:ext cx="3322307" cy="207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3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12-3] </a:t>
            </a:r>
            <a:r>
              <a:rPr lang="ko-KR" altLang="en-US" smtClean="0"/>
              <a:t>데스크톱 웹 브라우저와 스마트폰 웹 브라우저 구분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</a:t>
            </a:r>
            <a:r>
              <a:rPr lang="en-US" altLang="ko-KR" smtClean="0"/>
              <a:t>navigator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8239"/>
            <a:ext cx="3671266" cy="150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94" y="1707654"/>
            <a:ext cx="3979762" cy="300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아이폰에서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실행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</a:t>
            </a:r>
            <a:r>
              <a:rPr lang="en-US" altLang="ko-KR" smtClean="0"/>
              <a:t>navigator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31591"/>
            <a:ext cx="3434415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0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endParaRPr lang="en-US" altLang="ko-KR" smtClean="0"/>
          </a:p>
          <a:p>
            <a:pPr lvl="1"/>
            <a:r>
              <a:rPr lang="ko-KR" altLang="en-US" smtClean="0"/>
              <a:t>웹 브라우저에서 사용할 수 있는 자바스크립트의 범위를 이해합니다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웹 브라우저에서 자바스크립트를 사용하는 방법을 이해합니다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HTML </a:t>
            </a:r>
            <a:r>
              <a:rPr lang="ko-KR" altLang="en-US" smtClean="0"/>
              <a:t>페이지 내부에서 </a:t>
            </a:r>
            <a:r>
              <a:rPr lang="en-US" altLang="ko-KR" smtClean="0"/>
              <a:t>script </a:t>
            </a:r>
            <a:r>
              <a:rPr lang="ko-KR" altLang="en-US" smtClean="0"/>
              <a:t>태그의 위치에 따른 결과 차이를 이해합니다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내용 </a:t>
            </a:r>
            <a:endParaRPr lang="en-US" altLang="ko-KR" smtClean="0"/>
          </a:p>
          <a:p>
            <a:pPr lvl="1"/>
            <a:r>
              <a:rPr lang="ko-KR" altLang="en-US" smtClean="0"/>
              <a:t>사용할 수 없는 코드</a:t>
            </a:r>
            <a:endParaRPr lang="en-US" altLang="ko-KR" smtClean="0"/>
          </a:p>
          <a:p>
            <a:pPr lvl="1"/>
            <a:r>
              <a:rPr lang="ko-KR" altLang="en-US" smtClean="0"/>
              <a:t>브라우저 객체 모델</a:t>
            </a:r>
            <a:endParaRPr lang="en-US" altLang="ko-KR" smtClean="0"/>
          </a:p>
          <a:p>
            <a:pPr lvl="1"/>
            <a:r>
              <a:rPr lang="en-US" altLang="ko-KR" smtClean="0"/>
              <a:t>window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 smtClean="0"/>
              <a:t>screen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 smtClean="0"/>
              <a:t>location </a:t>
            </a:r>
            <a:r>
              <a:rPr lang="ko-KR" altLang="en-US" smtClean="0"/>
              <a:t>객체와 </a:t>
            </a:r>
            <a:r>
              <a:rPr lang="en-US" altLang="ko-KR" smtClean="0"/>
              <a:t>history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 smtClean="0"/>
              <a:t>navigator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웹 브라우저와 관련된 객체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smtClean="0"/>
              <a:t>브라우저 객체 모델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35" y="1155624"/>
            <a:ext cx="6947552" cy="352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9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window </a:t>
            </a:r>
            <a:r>
              <a:rPr lang="ko-KR" altLang="en-US" smtClean="0"/>
              <a:t>객체 </a:t>
            </a:r>
            <a:r>
              <a:rPr lang="en-US" altLang="ko-KR" smtClean="0"/>
              <a:t>: </a:t>
            </a:r>
            <a:r>
              <a:rPr lang="ko-KR" altLang="en-US" smtClean="0"/>
              <a:t>웹 페이지 자체를 나타냄</a:t>
            </a:r>
            <a:endParaRPr lang="en-US" altLang="ko-KR" smtClean="0"/>
          </a:p>
          <a:p>
            <a:pPr lvl="2"/>
            <a:r>
              <a:rPr lang="ko-KR" altLang="en-US" smtClean="0"/>
              <a:t>새로운 화면을 열거나 웹 브라우저의 크기를 변경하는 등의 일</a:t>
            </a:r>
            <a:endParaRPr lang="en-US" altLang="ko-KR" smtClean="0"/>
          </a:p>
          <a:p>
            <a:pPr lvl="2"/>
            <a:r>
              <a:rPr lang="ko-KR" altLang="en-US" smtClean="0"/>
              <a:t>대표적으로 경고 출력을 하는 경고창과 입력을 하는 프롬프트를 제공함</a:t>
            </a:r>
            <a:endParaRPr lang="en-US" altLang="ko-KR" smtClean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6" y="1658425"/>
            <a:ext cx="3586663" cy="128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2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12-1] </a:t>
            </a:r>
            <a:r>
              <a:rPr lang="ko-KR" altLang="en-US" smtClean="0"/>
              <a:t>경고와 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7574"/>
            <a:ext cx="4961650" cy="355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15" y="3813889"/>
            <a:ext cx="4949018" cy="106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7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웹 브라우저에서 공통으로 활용할 수 있는 속성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screen </a:t>
            </a:r>
            <a:r>
              <a:rPr lang="ko-KR" altLang="en-US" dirty="0" smtClean="0"/>
              <a:t>객체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1" y="1059580"/>
            <a:ext cx="3871024" cy="288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7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웹 브라우저에서 공통으로 활용할 수 있는 속성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메소드 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객체와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5" y="1059583"/>
            <a:ext cx="3528076" cy="241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3" y="3719449"/>
            <a:ext cx="4009275" cy="133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0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페이지 이동 </a:t>
            </a:r>
            <a:r>
              <a:rPr lang="en-US" altLang="ko-KR" dirty="0" smtClean="0"/>
              <a:t>: assign ( 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                 </a:t>
            </a:r>
            <a:r>
              <a:rPr lang="en-US" altLang="ko-KR" dirty="0" smtClean="0"/>
              <a:t>replace 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</a:t>
            </a:r>
            <a:r>
              <a:rPr lang="ko-KR" altLang="en-US" dirty="0" smtClean="0"/>
              <a:t>뒤로 가기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버튼을 사용할 수 없음</a:t>
            </a:r>
            <a:endParaRPr lang="en-US" altLang="ko-KR" dirty="0" smtClean="0"/>
          </a:p>
          <a:p>
            <a:pPr lvl="2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객체와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775"/>
            <a:ext cx="5295875" cy="14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7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12-2] location </a:t>
            </a:r>
            <a:r>
              <a:rPr lang="ko-KR" altLang="en-US" smtClean="0"/>
              <a:t>객체를 사용한 페이지 이동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객체와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75" y="1203598"/>
            <a:ext cx="5026893" cy="335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71750"/>
            <a:ext cx="3577778" cy="233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1328</TotalTime>
  <Words>213</Words>
  <Application>Microsoft Office PowerPoint</Application>
  <PresentationFormat>화면 슬라이드 쇼(16:9)</PresentationFormat>
  <Paragraphs>48</Paragraphs>
  <Slides>14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1_마스터</vt:lpstr>
      <vt:lpstr> 웹 브라우저에서의 자바스크립트</vt:lpstr>
      <vt:lpstr>PowerPoint 프레젠테이션</vt:lpstr>
      <vt:lpstr>1. 브라우저 객체 모델</vt:lpstr>
      <vt:lpstr>2. window 객체</vt:lpstr>
      <vt:lpstr>2. window 객체</vt:lpstr>
      <vt:lpstr>3. screen 객체</vt:lpstr>
      <vt:lpstr>4. location 객체와 history 객체</vt:lpstr>
      <vt:lpstr>4. location 객체와 history 객체</vt:lpstr>
      <vt:lpstr>4. location 객체와 history 객체</vt:lpstr>
      <vt:lpstr>4. location 객체와 history 객체</vt:lpstr>
      <vt:lpstr>5. navigator 객체</vt:lpstr>
      <vt:lpstr>6. navigator 객체</vt:lpstr>
      <vt:lpstr>6. navigator 객체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KDY</cp:lastModifiedBy>
  <cp:revision>264</cp:revision>
  <dcterms:created xsi:type="dcterms:W3CDTF">2011-01-05T15:14:06Z</dcterms:created>
  <dcterms:modified xsi:type="dcterms:W3CDTF">2022-03-02T05:26:38Z</dcterms:modified>
</cp:coreProperties>
</file>